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to test the adding of Presentation to the website.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2 Still </a:t>
            </a:r>
            <a:r>
              <a:rPr lang="en-US" smtClean="0"/>
              <a:t>test presentation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59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</TotalTime>
  <Words>19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Tw Cen MT</vt:lpstr>
      <vt:lpstr>Circuit</vt:lpstr>
      <vt:lpstr>Test Presentation</vt:lpstr>
      <vt:lpstr>Slide 2 Still test presentation</vt:lpstr>
    </vt:vector>
  </TitlesOfParts>
  <Company>City of Detroit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Presentation</dc:title>
  <dc:creator>Melanie Weaver</dc:creator>
  <cp:lastModifiedBy>Melanie Weaver</cp:lastModifiedBy>
  <cp:revision>2</cp:revision>
  <dcterms:created xsi:type="dcterms:W3CDTF">2018-10-11T22:17:41Z</dcterms:created>
  <dcterms:modified xsi:type="dcterms:W3CDTF">2018-10-11T22:19:16Z</dcterms:modified>
</cp:coreProperties>
</file>