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6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0D"/>
    <a:srgbClr val="289989"/>
    <a:srgbClr val="004445"/>
    <a:srgbClr val="000000"/>
    <a:srgbClr val="9FD5B3"/>
    <a:srgbClr val="BCBEC0"/>
    <a:srgbClr val="BE1E2D"/>
    <a:srgbClr val="414042"/>
    <a:srgbClr val="2B3990"/>
    <a:srgbClr val="0E1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2" autoAdjust="0"/>
    <p:restoredTop sz="94660"/>
  </p:normalViewPr>
  <p:slideViewPr>
    <p:cSldViewPr snapToGrid="0">
      <p:cViewPr varScale="1">
        <p:scale>
          <a:sx n="34" d="100"/>
          <a:sy n="34" d="100"/>
        </p:scale>
        <p:origin x="18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12434-6DB0-458B-A18E-8DABE22B8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50F73-F8E9-41DF-A156-820BE32B91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48CB3-1CE2-4770-9909-837B3E0C3F8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55D5D-2DA5-4E25-8609-FD4237091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C982-443D-49D0-9ECE-79BA92A16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9241-AD79-465E-86EE-2EF00B5C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3A61C9-02E8-4A03-B954-AFEE5252B7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0" y="0"/>
            <a:ext cx="13716000" cy="4193065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71600" y="606056"/>
            <a:ext cx="10972800" cy="3253563"/>
          </a:xfrm>
        </p:spPr>
        <p:txBody>
          <a:bodyPr lIns="0" tIns="0" rIns="0" bIns="0" anchor="b"/>
          <a:lstStyle>
            <a:lvl1pPr algn="ctr">
              <a:defRPr sz="9000">
                <a:solidFill>
                  <a:srgbClr val="0044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4928617"/>
            <a:ext cx="10972800" cy="5586983"/>
          </a:xfrm>
        </p:spPr>
        <p:txBody>
          <a:bodyPr lIns="0" tIns="0" rIns="0" bIns="0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E07DB4-EB57-4401-B461-8229E48F1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3AB0FA-A8CC-4CF7-8454-3A825460C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011" y="11122239"/>
            <a:ext cx="4670546" cy="525436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985FFB5-E513-4B9C-9CB7-53AD1FEB9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8667014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004445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0B3126-AD43-44F5-B848-AE0CD0A5AEEC}"/>
              </a:ext>
            </a:extLst>
          </p:cNvPr>
          <p:cNvSpPr/>
          <p:nvPr userDrawn="1"/>
        </p:nvSpPr>
        <p:spPr>
          <a:xfrm flipH="1">
            <a:off x="0" y="11451240"/>
            <a:ext cx="13716000" cy="226476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1438212"/>
            <a:ext cx="11887200" cy="3253563"/>
          </a:xfrm>
        </p:spPr>
        <p:txBody>
          <a:bodyPr lIns="0" tIns="0" rIns="0" bIns="0" anchor="b">
            <a:normAutofit/>
          </a:bodyPr>
          <a:lstStyle>
            <a:lvl1pPr algn="l">
              <a:defRPr sz="7200">
                <a:solidFill>
                  <a:srgbClr val="0044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5390719"/>
            <a:ext cx="11887200" cy="2343221"/>
          </a:xfr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00444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3D52B-3F1D-4118-A985-902FE9A58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93242"/>
            <a:ext cx="5058581" cy="5690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E334C1-7B5C-41C3-AD11-712CA1DD2BF8}"/>
              </a:ext>
            </a:extLst>
          </p:cNvPr>
          <p:cNvSpPr/>
          <p:nvPr userDrawn="1"/>
        </p:nvSpPr>
        <p:spPr>
          <a:xfrm flipH="1">
            <a:off x="0" y="11151586"/>
            <a:ext cx="13716000" cy="303752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0F970-225D-4265-8D8A-FE96F208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2731938"/>
            <a:ext cx="11887200" cy="4572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8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0B3126-AD43-44F5-B848-AE0CD0A5AEEC}"/>
              </a:ext>
            </a:extLst>
          </p:cNvPr>
          <p:cNvSpPr/>
          <p:nvPr userDrawn="1"/>
        </p:nvSpPr>
        <p:spPr>
          <a:xfrm flipH="1">
            <a:off x="0" y="11032968"/>
            <a:ext cx="13716000" cy="2683031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1438212"/>
            <a:ext cx="11887200" cy="3253563"/>
          </a:xfrm>
        </p:spPr>
        <p:txBody>
          <a:bodyPr lIns="0" tIns="0" rIns="0" bIns="0" anchor="b">
            <a:normAutofit/>
          </a:bodyPr>
          <a:lstStyle>
            <a:lvl1pPr algn="l">
              <a:defRPr sz="7200">
                <a:solidFill>
                  <a:srgbClr val="0044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5390719"/>
            <a:ext cx="11887200" cy="2343221"/>
          </a:xfr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00444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3D52B-3F1D-4118-A985-902FE9A58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1561845"/>
            <a:ext cx="3173506" cy="16621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E334C1-7B5C-41C3-AD11-712CA1DD2BF8}"/>
              </a:ext>
            </a:extLst>
          </p:cNvPr>
          <p:cNvSpPr/>
          <p:nvPr userDrawn="1"/>
        </p:nvSpPr>
        <p:spPr>
          <a:xfrm flipH="1">
            <a:off x="0" y="10729217"/>
            <a:ext cx="13716000" cy="303752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0F970-225D-4265-8D8A-FE96F208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261" y="11395169"/>
            <a:ext cx="8114338" cy="182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8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5915494"/>
            <a:ext cx="11830050" cy="6463990"/>
          </a:xfr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562F29-825E-405E-8E40-58226A22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594136"/>
            <a:ext cx="11830050" cy="2651126"/>
          </a:xfrm>
        </p:spPr>
        <p:txBody>
          <a:bodyPr/>
          <a:lstStyle>
            <a:lvl1pPr>
              <a:defRPr>
                <a:solidFill>
                  <a:srgbClr val="289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CF702D19-51E5-4D51-8A3D-B57078E60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6"/>
          <a:stretch/>
        </p:blipFill>
        <p:spPr>
          <a:xfrm>
            <a:off x="0" y="1"/>
            <a:ext cx="13716000" cy="24536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16CB5-60BB-45EA-9D1C-544BF1497C8F}"/>
              </a:ext>
            </a:extLst>
          </p:cNvPr>
          <p:cNvSpPr/>
          <p:nvPr userDrawn="1"/>
        </p:nvSpPr>
        <p:spPr>
          <a:xfrm flipH="1">
            <a:off x="0" y="12985746"/>
            <a:ext cx="13716000" cy="730253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E882FE-7802-46C6-BEE1-A265A42C2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-1681"/>
          <a:stretch/>
        </p:blipFill>
        <p:spPr>
          <a:xfrm>
            <a:off x="11172305" y="140475"/>
            <a:ext cx="1895302" cy="20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0" y="12344400"/>
            <a:ext cx="13716000" cy="1371600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5861562-9856-41F1-B3E1-7D74968041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2344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20BCF4-7570-45E3-947B-BBB912321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57448"/>
            <a:ext cx="9738685" cy="50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FECBD6-40CF-490D-A014-E3670F323B24}"/>
              </a:ext>
            </a:extLst>
          </p:cNvPr>
          <p:cNvSpPr/>
          <p:nvPr userDrawn="1"/>
        </p:nvSpPr>
        <p:spPr>
          <a:xfrm flipH="1">
            <a:off x="4572000" y="4174874"/>
            <a:ext cx="9144000" cy="6459829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4572000" y="0"/>
            <a:ext cx="9144000" cy="4193065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0" y="10515600"/>
            <a:ext cx="13716000" cy="3197297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596128" y="606056"/>
            <a:ext cx="6939658" cy="3253563"/>
          </a:xfrm>
        </p:spPr>
        <p:txBody>
          <a:bodyPr lIns="0" tIns="0" rIns="0" bIns="0"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596128" y="4928617"/>
            <a:ext cx="7095744" cy="5586983"/>
          </a:xfrm>
        </p:spPr>
        <p:txBody>
          <a:bodyPr lIns="0" tIns="0" rIns="0" bIns="0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D2D3F-6B0E-44EA-9F77-C2E87D23D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406A5C-8647-450F-8EC8-B04EE68B7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1" y="11122239"/>
            <a:ext cx="4670546" cy="525437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B6A974-1324-4D93-9811-E9E266EE5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9615618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9999F4F-5802-44B0-A89E-04523BE6F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105124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9999F4F-5802-44B0-A89E-04523BE6F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137128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ECBD6-40CF-490D-A014-E3670F323B24}"/>
              </a:ext>
            </a:extLst>
          </p:cNvPr>
          <p:cNvSpPr/>
          <p:nvPr userDrawn="1"/>
        </p:nvSpPr>
        <p:spPr>
          <a:xfrm flipH="1">
            <a:off x="4045216" y="4174874"/>
            <a:ext cx="9670784" cy="6459829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4045216" y="0"/>
            <a:ext cx="9670784" cy="4193065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4045216" y="10515600"/>
            <a:ext cx="9670784" cy="3197297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97608" y="606056"/>
            <a:ext cx="7566000" cy="3253563"/>
          </a:xfrm>
        </p:spPr>
        <p:txBody>
          <a:bodyPr lIns="0" tIns="0" rIns="0" bIns="0"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97608" y="4928617"/>
            <a:ext cx="7566000" cy="5586983"/>
          </a:xfrm>
        </p:spPr>
        <p:txBody>
          <a:bodyPr lIns="0" tIns="0" rIns="0" bIns="0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D2D3F-6B0E-44EA-9F77-C2E87D23D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B6A974-1324-4D93-9811-E9E266EE5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0591" y="11165305"/>
            <a:ext cx="5113652" cy="194463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9FD23E-18CC-4DF3-A9C8-1C589F22D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029267" y="8638415"/>
            <a:ext cx="6662341" cy="34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FECBD6-40CF-490D-A014-E3670F323B24}"/>
              </a:ext>
            </a:extLst>
          </p:cNvPr>
          <p:cNvSpPr/>
          <p:nvPr userDrawn="1"/>
        </p:nvSpPr>
        <p:spPr>
          <a:xfrm flipH="1">
            <a:off x="4045216" y="4174874"/>
            <a:ext cx="9670784" cy="6459829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4045216" y="0"/>
            <a:ext cx="9670784" cy="4193065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4045216" y="10515600"/>
            <a:ext cx="9670784" cy="3197297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97608" y="606056"/>
            <a:ext cx="7566000" cy="3253563"/>
          </a:xfrm>
        </p:spPr>
        <p:txBody>
          <a:bodyPr lIns="0" tIns="0" rIns="0" bIns="0"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97608" y="4928617"/>
            <a:ext cx="7566000" cy="5586983"/>
          </a:xfrm>
        </p:spPr>
        <p:txBody>
          <a:bodyPr lIns="0" tIns="0" rIns="0" bIns="0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D2D3F-6B0E-44EA-9F77-C2E87D23D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B6A974-1324-4D93-9811-E9E266EE5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0591" y="11165305"/>
            <a:ext cx="5113652" cy="194463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9FD23E-18CC-4DF3-A9C8-1C589F22D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029267" y="8638415"/>
            <a:ext cx="6662341" cy="34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799532-8D01-4D33-9822-273969B08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0"/>
          <a:stretch/>
        </p:blipFill>
        <p:spPr>
          <a:xfrm>
            <a:off x="790905" y="389634"/>
            <a:ext cx="2597205" cy="3803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FECBD6-40CF-490D-A014-E3670F323B24}"/>
              </a:ext>
            </a:extLst>
          </p:cNvPr>
          <p:cNvSpPr/>
          <p:nvPr userDrawn="1"/>
        </p:nvSpPr>
        <p:spPr>
          <a:xfrm flipH="1">
            <a:off x="3980055" y="1068998"/>
            <a:ext cx="9735945" cy="12643899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3980055" y="0"/>
            <a:ext cx="9735945" cy="4193065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77335" y="606056"/>
            <a:ext cx="7458451" cy="3253563"/>
          </a:xfrm>
        </p:spPr>
        <p:txBody>
          <a:bodyPr lIns="0" tIns="0" rIns="0" bIns="0"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77335" y="4666941"/>
            <a:ext cx="7614537" cy="8219052"/>
          </a:xfrm>
        </p:spPr>
        <p:txBody>
          <a:bodyPr lIns="0" tIns="0" rIns="0" bIns="0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EC09-AD76-4176-9E75-39ED0DF63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029267" y="8638415"/>
            <a:ext cx="6662341" cy="34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0" y="10511758"/>
            <a:ext cx="13716000" cy="3204242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10311972" y="10511758"/>
            <a:ext cx="3404027" cy="3204242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2BC2E2-3B96-4060-B2AA-6D35AC016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148BC3-A95F-4FF8-A0BF-419B48CAC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34547"/>
            <a:ext cx="13716000" cy="687787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3BB2A-3815-47D9-B041-635D5EF1F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1" y="11122239"/>
            <a:ext cx="4670546" cy="52543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379655-2592-409D-91EC-CE98C8DD2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8667014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20DA1-A033-4BAB-8F05-A42FA5FC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2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148BC3-A95F-4FF8-A0BF-419B48CAC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34547"/>
            <a:ext cx="13716000" cy="687787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8E1424-B60A-462E-A4DF-3E71A9293B95}"/>
              </a:ext>
            </a:extLst>
          </p:cNvPr>
          <p:cNvSpPr/>
          <p:nvPr userDrawn="1"/>
        </p:nvSpPr>
        <p:spPr>
          <a:xfrm flipH="1">
            <a:off x="0" y="10511758"/>
            <a:ext cx="13716000" cy="3204242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F5E489-D5B4-4344-A587-0F35293138AF}"/>
              </a:ext>
            </a:extLst>
          </p:cNvPr>
          <p:cNvSpPr/>
          <p:nvPr userDrawn="1"/>
        </p:nvSpPr>
        <p:spPr>
          <a:xfrm flipH="1">
            <a:off x="8229600" y="10511758"/>
            <a:ext cx="5486400" cy="3204242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70CDC5-6B55-459D-BC7E-290AE1DFC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1" y="11122239"/>
            <a:ext cx="4670546" cy="525437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0A3F2E6-0BA5-4D16-9A33-41438CCD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6527800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A766E-4785-4BA4-B22D-3AC9396C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0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0" y="10511758"/>
            <a:ext cx="13716000" cy="3204242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10311972" y="10511758"/>
            <a:ext cx="3404027" cy="3204242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58046" y="7138467"/>
            <a:ext cx="10799909" cy="2211948"/>
          </a:xfrm>
        </p:spPr>
        <p:txBody>
          <a:bodyPr lIns="0" tIns="0" rIns="0" bIns="0" anchor="ctr" anchorCtr="0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2BC2E2-3B96-4060-B2AA-6D35AC016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11260577" y="10719227"/>
            <a:ext cx="1694702" cy="248177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148BC3-A95F-4FF8-A0BF-419B48CAC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05124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3BB2A-3815-47D9-B041-635D5EF1F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1" y="11122239"/>
            <a:ext cx="4670546" cy="52543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379655-2592-409D-91EC-CE98C8DD2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8667014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50C89B-2E21-4CA6-9BE3-959429CD282D}"/>
              </a:ext>
            </a:extLst>
          </p:cNvPr>
          <p:cNvSpPr txBox="1">
            <a:spLocks/>
          </p:cNvSpPr>
          <p:nvPr userDrawn="1"/>
        </p:nvSpPr>
        <p:spPr>
          <a:xfrm>
            <a:off x="914400" y="7615246"/>
            <a:ext cx="11887200" cy="2211948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rgbClr val="0044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0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4CC640-87EB-4F7E-8074-0C55E7EEB2B9}"/>
              </a:ext>
            </a:extLst>
          </p:cNvPr>
          <p:cNvSpPr/>
          <p:nvPr userDrawn="1"/>
        </p:nvSpPr>
        <p:spPr>
          <a:xfrm flipH="1">
            <a:off x="0" y="10511758"/>
            <a:ext cx="13716000" cy="3204242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E6D1E-ECDB-4F46-9918-CB34BB124395}"/>
              </a:ext>
            </a:extLst>
          </p:cNvPr>
          <p:cNvSpPr/>
          <p:nvPr userDrawn="1"/>
        </p:nvSpPr>
        <p:spPr>
          <a:xfrm flipH="1">
            <a:off x="8229600" y="10511758"/>
            <a:ext cx="5486400" cy="3204242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148BC3-A95F-4FF8-A0BF-419B48CAC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05124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C3FE4-738A-4816-93B2-32AD36AAD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11045715"/>
            <a:ext cx="3850106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7615246"/>
            <a:ext cx="11887200" cy="2211948"/>
          </a:xfrm>
        </p:spPr>
        <p:txBody>
          <a:bodyPr lIns="0" tIns="0" rIns="0" bIns="0" anchor="ctr" anchorCtr="0"/>
          <a:lstStyle>
            <a:lvl1pPr algn="l">
              <a:defRPr sz="9000">
                <a:solidFill>
                  <a:srgbClr val="0044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C3422-17BA-43AE-B37A-78BFA492E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1" y="11122239"/>
            <a:ext cx="4670546" cy="52543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3E9D5-E518-4806-A9AA-117938CAE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238" y="11894884"/>
            <a:ext cx="6527800" cy="12670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55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5FCB-4E5B-461A-A02E-C354C122A93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D0A3-39C9-4DEC-8A75-18E6C8B0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3" r:id="rId2"/>
    <p:sldLayoutId id="2147483704" r:id="rId3"/>
    <p:sldLayoutId id="2147483707" r:id="rId4"/>
    <p:sldLayoutId id="2147483690" r:id="rId5"/>
    <p:sldLayoutId id="2147483699" r:id="rId6"/>
    <p:sldLayoutId id="2147483703" r:id="rId7"/>
    <p:sldLayoutId id="2147483702" r:id="rId8"/>
    <p:sldLayoutId id="2147483700" r:id="rId9"/>
    <p:sldLayoutId id="2147483686" r:id="rId10"/>
    <p:sldLayoutId id="2147483706" r:id="rId11"/>
    <p:sldLayoutId id="2147483708" r:id="rId12"/>
    <p:sldLayoutId id="2147483697" r:id="rId13"/>
    <p:sldLayoutId id="2147483691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75E10F-2956-4FCA-87B7-4DB4D2D45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91759"/>
            <a:ext cx="11887200" cy="3253563"/>
          </a:xfrm>
        </p:spPr>
        <p:txBody>
          <a:bodyPr/>
          <a:lstStyle/>
          <a:p>
            <a:r>
              <a:rPr lang="en-US" dirty="0"/>
              <a:t>Conversations:</a:t>
            </a:r>
            <a:br>
              <a:rPr lang="en-US" dirty="0"/>
            </a:br>
            <a:r>
              <a:rPr lang="en-US" sz="7000" dirty="0"/>
              <a:t>Detroit Cannabis Project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817830-860E-4E99-B9B4-AC3C02E07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05905"/>
            <a:ext cx="11887200" cy="19384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Join the </a:t>
            </a:r>
            <a:r>
              <a:rPr lang="en-US" sz="2800" dirty="0"/>
              <a:t>City of Detroit and Detroit Cannabis Project for </a:t>
            </a:r>
            <a:r>
              <a:rPr lang="en-US" sz="2800" dirty="0" smtClean="0"/>
              <a:t>virtual cannabis </a:t>
            </a:r>
            <a:r>
              <a:rPr lang="en-US" sz="2800" dirty="0"/>
              <a:t>business </a:t>
            </a:r>
            <a:r>
              <a:rPr lang="en-US" sz="2800" dirty="0" smtClean="0"/>
              <a:t>classes </a:t>
            </a:r>
            <a:r>
              <a:rPr lang="en-US" sz="2800" dirty="0"/>
              <a:t>for entrepreneurs. These informative sessions offer an opportunity to get real time advice from industry experts!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06CD097-1FBD-47E7-A2B0-681D7460F752}"/>
              </a:ext>
            </a:extLst>
          </p:cNvPr>
          <p:cNvSpPr txBox="1">
            <a:spLocks/>
          </p:cNvSpPr>
          <p:nvPr/>
        </p:nvSpPr>
        <p:spPr>
          <a:xfrm>
            <a:off x="3557061" y="7046240"/>
            <a:ext cx="9209987" cy="2806472"/>
          </a:xfrm>
          <a:prstGeom prst="rect">
            <a:avLst/>
          </a:prstGeom>
        </p:spPr>
        <p:txBody>
          <a:bodyPr vert="horz" wrap="none" lIns="0" tIns="0" rIns="0" bIns="0" numCol="1" rtlCol="0">
            <a:no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457200">
              <a:buClr>
                <a:srgbClr val="279989"/>
              </a:buClr>
              <a:buFont typeface="Wingdings 2" panose="05020102010507070707" pitchFamily="18" charset="2"/>
              <a:buChar char=""/>
            </a:pP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en-US" sz="2800" b="1" baseline="30000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dirty="0"/>
              <a:t>Cannabis Pitch </a:t>
            </a:r>
            <a:r>
              <a:rPr lang="en-US" sz="2800" dirty="0" smtClean="0"/>
              <a:t>Review/Practice Sessions</a:t>
            </a:r>
          </a:p>
          <a:p>
            <a:pPr marL="457200" indent="-457200" defTabSz="457200">
              <a:buClr>
                <a:srgbClr val="279989"/>
              </a:buClr>
              <a:buFont typeface="Wingdings 2" panose="05020102010507070707" pitchFamily="18" charset="2"/>
              <a:buChar char=""/>
            </a:pPr>
            <a:r>
              <a:rPr lang="en-US" sz="2800" b="1" dirty="0" smtClean="0"/>
              <a:t>19</a:t>
            </a:r>
            <a:r>
              <a:rPr lang="en-US" sz="2800" b="1" baseline="30000" dirty="0" smtClean="0"/>
              <a:t>th</a:t>
            </a: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dirty="0" smtClean="0"/>
              <a:t>Detroit </a:t>
            </a:r>
            <a:r>
              <a:rPr lang="en-US" sz="2800" dirty="0"/>
              <a:t>Application Review PT </a:t>
            </a:r>
            <a:r>
              <a:rPr lang="en-US" sz="2800" dirty="0" smtClean="0"/>
              <a:t>2</a:t>
            </a:r>
          </a:p>
          <a:p>
            <a:pPr marL="457200" indent="-457200" defTabSz="457200">
              <a:buClr>
                <a:srgbClr val="279989"/>
              </a:buClr>
              <a:buFont typeface="Wingdings 2" panose="05020102010507070707" pitchFamily="18" charset="2"/>
              <a:buChar char=""/>
            </a:pP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  <a:r>
              <a:rPr lang="en-US" sz="2800" b="1" baseline="30000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dirty="0"/>
              <a:t>Standard Operating Procedures </a:t>
            </a:r>
            <a:r>
              <a:rPr lang="en-US" sz="2800" i="1" dirty="0"/>
              <a:t>	</a:t>
            </a:r>
            <a:endParaRPr lang="en-US" sz="28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defTabSz="457200">
              <a:buClr>
                <a:srgbClr val="279989"/>
              </a:buClr>
              <a:buFont typeface="Wingdings 2" panose="05020102010507070707" pitchFamily="18" charset="2"/>
              <a:buChar char=""/>
            </a:pP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26</a:t>
            </a:r>
            <a:r>
              <a:rPr lang="en-US" sz="2800" b="1" baseline="30000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Cannabis Business Plans PT 2 </a:t>
            </a:r>
            <a:endParaRPr lang="en-US" sz="2800" dirty="0" smtClean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457200">
              <a:buClr>
                <a:srgbClr val="279989"/>
              </a:buClr>
            </a:pPr>
            <a:r>
              <a:rPr lang="en-US" sz="28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defTabSz="457200">
              <a:buClr>
                <a:srgbClr val="279989"/>
              </a:buClr>
            </a:pPr>
            <a:endParaRPr lang="en-US" sz="320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AF2B3-833D-42B9-97F9-870D17F07717}"/>
              </a:ext>
            </a:extLst>
          </p:cNvPr>
          <p:cNvSpPr/>
          <p:nvPr/>
        </p:nvSpPr>
        <p:spPr>
          <a:xfrm>
            <a:off x="914400" y="7046240"/>
            <a:ext cx="2441542" cy="2121030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+mj-lt"/>
              </a:rPr>
              <a:t>MAY</a:t>
            </a:r>
            <a:endParaRPr lang="en-US" sz="4400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+mj-lt"/>
              </a:rPr>
              <a:t>CLASS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+mj-lt"/>
              </a:rPr>
              <a:t>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772BA-1F1A-4263-821D-9ABC53C6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7100" y="500437"/>
            <a:ext cx="4406912" cy="17994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15180B-EC2B-4D6A-96C8-FD03C7347F52}"/>
              </a:ext>
            </a:extLst>
          </p:cNvPr>
          <p:cNvSpPr/>
          <p:nvPr/>
        </p:nvSpPr>
        <p:spPr>
          <a:xfrm flipH="1">
            <a:off x="914400" y="4167321"/>
            <a:ext cx="11887200" cy="91440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F02165B-388C-4092-A5A9-EBFE6BE81A19}"/>
              </a:ext>
            </a:extLst>
          </p:cNvPr>
          <p:cNvSpPr txBox="1">
            <a:spLocks/>
          </p:cNvSpPr>
          <p:nvPr/>
        </p:nvSpPr>
        <p:spPr>
          <a:xfrm>
            <a:off x="6213848" y="12245419"/>
            <a:ext cx="6740164" cy="6486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 register for one of these classes, visit </a:t>
            </a:r>
            <a:r>
              <a:rPr lang="en-US" sz="2400" b="1" dirty="0" smtClean="0">
                <a:solidFill>
                  <a:srgbClr val="FEB70D"/>
                </a:solidFill>
              </a:rPr>
              <a:t>bit.ly/3uDBLgz</a:t>
            </a:r>
            <a:r>
              <a:rPr lang="en-US" sz="2400" dirty="0" smtClean="0"/>
              <a:t>. For more information, visit detroitcannabisproject.com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28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86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ExtraBold</vt:lpstr>
      <vt:lpstr>Roboto</vt:lpstr>
      <vt:lpstr>Wingdings 2</vt:lpstr>
      <vt:lpstr>Office Theme</vt:lpstr>
      <vt:lpstr>Conversations: Detroit Cannabis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Payan</dc:creator>
  <cp:lastModifiedBy>Shantonya Scott</cp:lastModifiedBy>
  <cp:revision>20</cp:revision>
  <dcterms:created xsi:type="dcterms:W3CDTF">2022-01-26T19:29:18Z</dcterms:created>
  <dcterms:modified xsi:type="dcterms:W3CDTF">2022-05-11T18:31:06Z</dcterms:modified>
</cp:coreProperties>
</file>