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36_A7E016BB.xml" ContentType="application/vnd.ms-powerpoint.comments+xml"/>
  <Override PartName="/ppt/notesSlides/notesSlide19.xml" ContentType="application/vnd.openxmlformats-officedocument.presentationml.notesSlide+xml"/>
  <Override PartName="/ppt/comments/modernComment_33D_C182FDBF.xml" ContentType="application/vnd.ms-powerpoint.comments+xml"/>
  <Override PartName="/ppt/notesSlides/notesSlide20.xml" ContentType="application/vnd.openxmlformats-officedocument.presentationml.notesSlide+xml"/>
  <Override PartName="/ppt/comments/modernComment_342_A8F11D3C.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344_6C590E81.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806" r:id="rId6"/>
    <p:sldId id="808" r:id="rId7"/>
    <p:sldId id="811" r:id="rId8"/>
    <p:sldId id="812" r:id="rId9"/>
    <p:sldId id="367" r:id="rId10"/>
    <p:sldId id="813" r:id="rId11"/>
    <p:sldId id="2146845195" r:id="rId12"/>
    <p:sldId id="832" r:id="rId13"/>
    <p:sldId id="816" r:id="rId14"/>
    <p:sldId id="826" r:id="rId15"/>
    <p:sldId id="827" r:id="rId16"/>
    <p:sldId id="830" r:id="rId17"/>
    <p:sldId id="2146845194" r:id="rId18"/>
    <p:sldId id="821" r:id="rId19"/>
    <p:sldId id="825" r:id="rId20"/>
    <p:sldId id="833" r:id="rId21"/>
    <p:sldId id="822" r:id="rId22"/>
    <p:sldId id="829" r:id="rId23"/>
    <p:sldId id="834" r:id="rId24"/>
    <p:sldId id="835" r:id="rId25"/>
    <p:sldId id="2146845196" r:id="rId26"/>
    <p:sldId id="836" r:id="rId27"/>
    <p:sldId id="817" r:id="rId28"/>
    <p:sldId id="823" r:id="rId29"/>
    <p:sldId id="824" r:id="rId30"/>
    <p:sldId id="815" r:id="rId31"/>
    <p:sldId id="820" r:id="rId32"/>
    <p:sldId id="814" r:id="rId33"/>
    <p:sldId id="831" r:id="rId34"/>
    <p:sldId id="818" r:id="rId35"/>
    <p:sldId id="819"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938D27-3B0B-BEF7-025A-4B8AF662ADC3}" name="LaShaun Turner" initials="LT" userId="S::lashaun.turner@detroitmi.gov::5119646d-09c4-4f66-a61c-33758d31b3ad" providerId="AD"/>
  <p188:author id="{A8104975-D17E-F15C-87B5-70A1E17D2894}" name="Samuel Smalley" initials="" userId="S::Samuel.Smalley@detroitmi.gov::123b3027-38e3-4e3c-9e2d-a518d5260e8a" providerId="AD"/>
  <p188:author id="{0F9421A9-E02D-B5A0-279A-FCCE641848F9}" name="Allen Penniman" initials="AP" userId="S::pennimana@detroitmi.gov::2744fe54-4398-43a8-8ea9-b90fed616dbe" providerId="AD"/>
  <p188:author id="{A0E334B3-9212-2F77-0921-BC750C532122}" name="Kenneth Kucel" initials="KK" userId="S::kucelk@detroitmi.gov::09b379bf-e3aa-4472-a714-3737a4c3a051" providerId="AD"/>
  <p188:author id="{A7C621CF-4D81-2E72-C9EC-E91D41B39D50}" name="Nicole Wyse" initials="NW" userId="S::roddenbowenn@detroitmi.gov::07b4664f-f1c6-4eb3-b4df-0e3c8321d8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69889"/>
    <a:srgbClr val="FFFFFF"/>
    <a:srgbClr val="024445"/>
    <a:srgbClr val="F6F6F6"/>
    <a:srgbClr val="FFFF00"/>
    <a:srgbClr val="8ACCF0"/>
    <a:srgbClr val="A0D5B3"/>
    <a:srgbClr val="2F4921"/>
    <a:srgbClr val="F8F8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D98385-7606-F173-953A-B64BA8E8DF6F}" v="1" dt="2025-03-17T14:26:41.535"/>
    <p1510:client id="{4DF2E921-BD6C-3B53-3238-921B1BE8EE06}" v="83" dt="2025-03-17T12:28:07.979"/>
    <p1510:client id="{81EA1A3B-B781-3B68-DFC1-F134253DAA5B}" v="15" dt="2025-03-17T13:56:25.921"/>
    <p1510:client id="{B7AB9794-C75E-4785-B209-7B681C6A316F}" v="1232" dt="2025-03-17T19:54:19.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16"/>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Kucel" userId="S::kucelk@detroitmi.gov::09b379bf-e3aa-4472-a714-3737a4c3a051" providerId="AD" clId="Web-{8222831A-4DBF-0ECA-5EA4-4F111FA4BD8B}"/>
    <pc:docChg chg="addSld modSld">
      <pc:chgData name="Kenneth Kucel" userId="S::kucelk@detroitmi.gov::09b379bf-e3aa-4472-a714-3737a4c3a051" providerId="AD" clId="Web-{8222831A-4DBF-0ECA-5EA4-4F111FA4BD8B}" dt="2025-03-14T21:51:17.745" v="637"/>
      <pc:docMkLst>
        <pc:docMk/>
      </pc:docMkLst>
      <pc:sldChg chg="modSp">
        <pc:chgData name="Kenneth Kucel" userId="S::kucelk@detroitmi.gov::09b379bf-e3aa-4472-a714-3737a4c3a051" providerId="AD" clId="Web-{8222831A-4DBF-0ECA-5EA4-4F111FA4BD8B}" dt="2025-03-14T21:48:55.276" v="569" actId="20577"/>
        <pc:sldMkLst>
          <pc:docMk/>
          <pc:sldMk cId="3440228693" sldId="835"/>
        </pc:sldMkLst>
        <pc:spChg chg="mod">
          <ac:chgData name="Kenneth Kucel" userId="S::kucelk@detroitmi.gov::09b379bf-e3aa-4472-a714-3737a4c3a051" providerId="AD" clId="Web-{8222831A-4DBF-0ECA-5EA4-4F111FA4BD8B}" dt="2025-03-14T21:48:55.276" v="569" actId="20577"/>
          <ac:spMkLst>
            <pc:docMk/>
            <pc:sldMk cId="3440228693" sldId="835"/>
            <ac:spMk id="3" creationId="{5DF4EB8A-B7AD-7C39-4E21-87757072CE16}"/>
          </ac:spMkLst>
        </pc:spChg>
      </pc:sldChg>
      <pc:sldChg chg="addSp modSp new mod setBg modNotes">
        <pc:chgData name="Kenneth Kucel" userId="S::kucelk@detroitmi.gov::09b379bf-e3aa-4472-a714-3737a4c3a051" providerId="AD" clId="Web-{8222831A-4DBF-0ECA-5EA4-4F111FA4BD8B}" dt="2025-03-14T21:51:17.745" v="637"/>
        <pc:sldMkLst>
          <pc:docMk/>
          <pc:sldMk cId="1817775745" sldId="836"/>
        </pc:sldMkLst>
        <pc:spChg chg="mod">
          <ac:chgData name="Kenneth Kucel" userId="S::kucelk@detroitmi.gov::09b379bf-e3aa-4472-a714-3737a4c3a051" providerId="AD" clId="Web-{8222831A-4DBF-0ECA-5EA4-4F111FA4BD8B}" dt="2025-03-14T21:28:40.920" v="6" actId="20577"/>
          <ac:spMkLst>
            <pc:docMk/>
            <pc:sldMk cId="1817775745" sldId="836"/>
            <ac:spMk id="2" creationId="{BBB2E764-1A0D-C48D-778A-C63DD5E20675}"/>
          </ac:spMkLst>
        </pc:spChg>
        <pc:spChg chg="mod">
          <ac:chgData name="Kenneth Kucel" userId="S::kucelk@detroitmi.gov::09b379bf-e3aa-4472-a714-3737a4c3a051" providerId="AD" clId="Web-{8222831A-4DBF-0ECA-5EA4-4F111FA4BD8B}" dt="2025-03-14T21:50:19.495" v="598" actId="20577"/>
          <ac:spMkLst>
            <pc:docMk/>
            <pc:sldMk cId="1817775745" sldId="836"/>
            <ac:spMk id="3" creationId="{2E123CF0-D8F1-FD39-BC80-CC3BA7C0EF5F}"/>
          </ac:spMkLst>
        </pc:spChg>
        <pc:grpChg chg="add">
          <ac:chgData name="Kenneth Kucel" userId="S::kucelk@detroitmi.gov::09b379bf-e3aa-4472-a714-3737a4c3a051" providerId="AD" clId="Web-{8222831A-4DBF-0ECA-5EA4-4F111FA4BD8B}" dt="2025-03-14T21:28:44.202" v="7"/>
          <ac:grpSpMkLst>
            <pc:docMk/>
            <pc:sldMk cId="1817775745" sldId="836"/>
            <ac:grpSpMk id="7" creationId="{6DEE1194-6012-B46D-0621-C80064EA53D7}"/>
          </ac:grpSpMkLst>
        </pc:grpChg>
      </pc:sldChg>
    </pc:docChg>
  </pc:docChgLst>
  <pc:docChgLst>
    <pc:chgData name="Nicole Wyse" userId="S::roddenbowenn@detroitmi.gov::07b4664f-f1c6-4eb3-b4df-0e3c8321d8b1" providerId="AD" clId="Web-{D3B32861-9B2A-29E3-B30F-23255C337D83}"/>
    <pc:docChg chg="modSld">
      <pc:chgData name="Nicole Wyse" userId="S::roddenbowenn@detroitmi.gov::07b4664f-f1c6-4eb3-b4df-0e3c8321d8b1" providerId="AD" clId="Web-{D3B32861-9B2A-29E3-B30F-23255C337D83}" dt="2025-03-10T15:45:02.305" v="2" actId="20577"/>
      <pc:docMkLst>
        <pc:docMk/>
      </pc:docMkLst>
      <pc:sldChg chg="modSp">
        <pc:chgData name="Nicole Wyse" userId="S::roddenbowenn@detroitmi.gov::07b4664f-f1c6-4eb3-b4df-0e3c8321d8b1" providerId="AD" clId="Web-{D3B32861-9B2A-29E3-B30F-23255C337D83}" dt="2025-03-10T15:45:02.305" v="2" actId="20577"/>
        <pc:sldMkLst>
          <pc:docMk/>
          <pc:sldMk cId="2735151945" sldId="827"/>
        </pc:sldMkLst>
        <pc:spChg chg="mod">
          <ac:chgData name="Nicole Wyse" userId="S::roddenbowenn@detroitmi.gov::07b4664f-f1c6-4eb3-b4df-0e3c8321d8b1" providerId="AD" clId="Web-{D3B32861-9B2A-29E3-B30F-23255C337D83}" dt="2025-03-10T15:45:02.305" v="2" actId="20577"/>
          <ac:spMkLst>
            <pc:docMk/>
            <pc:sldMk cId="2735151945" sldId="827"/>
            <ac:spMk id="11" creationId="{3D38D534-1D65-F015-65EF-8A8E5F1DFA43}"/>
          </ac:spMkLst>
        </pc:spChg>
      </pc:sldChg>
    </pc:docChg>
  </pc:docChgLst>
  <pc:docChgLst>
    <pc:chgData name="Kenneth Kucel" userId="S::kucelk@detroitmi.gov::09b379bf-e3aa-4472-a714-3737a4c3a051" providerId="AD" clId="Web-{6E9D46B4-52B8-EF77-74F0-9619154931F9}"/>
    <pc:docChg chg="mod addSld delSld modSld sldOrd">
      <pc:chgData name="Kenneth Kucel" userId="S::kucelk@detroitmi.gov::09b379bf-e3aa-4472-a714-3737a4c3a051" providerId="AD" clId="Web-{6E9D46B4-52B8-EF77-74F0-9619154931F9}" dt="2025-03-05T16:21:22.871" v="10"/>
      <pc:docMkLst>
        <pc:docMk/>
      </pc:docMkLst>
      <pc:sldChg chg="ord">
        <pc:chgData name="Kenneth Kucel" userId="S::kucelk@detroitmi.gov::09b379bf-e3aa-4472-a714-3737a4c3a051" providerId="AD" clId="Web-{6E9D46B4-52B8-EF77-74F0-9619154931F9}" dt="2025-03-05T16:19:38.700" v="7"/>
        <pc:sldMkLst>
          <pc:docMk/>
          <pc:sldMk cId="1442577333" sldId="817"/>
        </pc:sldMkLst>
      </pc:sldChg>
      <pc:sldChg chg="modNotes">
        <pc:chgData name="Kenneth Kucel" userId="S::kucelk@detroitmi.gov::09b379bf-e3aa-4472-a714-3737a4c3a051" providerId="AD" clId="Web-{6E9D46B4-52B8-EF77-74F0-9619154931F9}" dt="2025-03-05T16:18:24.247" v="3"/>
        <pc:sldMkLst>
          <pc:docMk/>
          <pc:sldMk cId="2816480955" sldId="822"/>
        </pc:sldMkLst>
      </pc:sldChg>
      <pc:sldChg chg="new del">
        <pc:chgData name="Kenneth Kucel" userId="S::kucelk@detroitmi.gov::09b379bf-e3aa-4472-a714-3737a4c3a051" providerId="AD" clId="Web-{6E9D46B4-52B8-EF77-74F0-9619154931F9}" dt="2025-03-05T16:19:23.278" v="6"/>
        <pc:sldMkLst>
          <pc:docMk/>
          <pc:sldMk cId="67014799" sldId="828"/>
        </pc:sldMkLst>
      </pc:sldChg>
      <pc:sldChg chg="add mod setBg">
        <pc:chgData name="Kenneth Kucel" userId="S::kucelk@detroitmi.gov::09b379bf-e3aa-4472-a714-3737a4c3a051" providerId="AD" clId="Web-{6E9D46B4-52B8-EF77-74F0-9619154931F9}" dt="2025-03-05T16:20:11.981" v="9"/>
        <pc:sldMkLst>
          <pc:docMk/>
          <pc:sldMk cId="3246587327" sldId="829"/>
        </pc:sldMkLst>
      </pc:sldChg>
    </pc:docChg>
  </pc:docChgLst>
  <pc:docChgLst>
    <pc:chgData name="Nicole Wyse" userId="07b4664f-f1c6-4eb3-b4df-0e3c8321d8b1" providerId="ADAL" clId="{B7AB9794-C75E-4785-B209-7B681C6A316F}"/>
    <pc:docChg chg="undo custSel addSld delSld modSld sldOrd modNotesMaster">
      <pc:chgData name="Nicole Wyse" userId="07b4664f-f1c6-4eb3-b4df-0e3c8321d8b1" providerId="ADAL" clId="{B7AB9794-C75E-4785-B209-7B681C6A316F}" dt="2025-03-17T19:54:19.970" v="14091" actId="948"/>
      <pc:docMkLst>
        <pc:docMk/>
      </pc:docMkLst>
      <pc:sldChg chg="modSp mod ord modNotes modNotesTx">
        <pc:chgData name="Nicole Wyse" userId="07b4664f-f1c6-4eb3-b4df-0e3c8321d8b1" providerId="ADAL" clId="{B7AB9794-C75E-4785-B209-7B681C6A316F}" dt="2025-03-17T17:58:29.188" v="12550" actId="20577"/>
        <pc:sldMkLst>
          <pc:docMk/>
          <pc:sldMk cId="0" sldId="256"/>
        </pc:sldMkLst>
        <pc:spChg chg="mod">
          <ac:chgData name="Nicole Wyse" userId="07b4664f-f1c6-4eb3-b4df-0e3c8321d8b1" providerId="ADAL" clId="{B7AB9794-C75E-4785-B209-7B681C6A316F}" dt="2025-03-03T17:15:36.962" v="202" actId="207"/>
          <ac:spMkLst>
            <pc:docMk/>
            <pc:sldMk cId="0" sldId="256"/>
            <ac:spMk id="10" creationId="{21544880-0EBC-4BA4-9309-003EEF786C66}"/>
          </ac:spMkLst>
        </pc:spChg>
        <pc:spChg chg="mod">
          <ac:chgData name="Nicole Wyse" userId="07b4664f-f1c6-4eb3-b4df-0e3c8321d8b1" providerId="ADAL" clId="{B7AB9794-C75E-4785-B209-7B681C6A316F}" dt="2025-03-03T17:05:06.229" v="195" actId="20577"/>
          <ac:spMkLst>
            <pc:docMk/>
            <pc:sldMk cId="0" sldId="256"/>
            <ac:spMk id="11" creationId="{7247D867-E554-4478-B590-683F6871BB0F}"/>
          </ac:spMkLst>
        </pc:spChg>
        <pc:spChg chg="mod">
          <ac:chgData name="Nicole Wyse" userId="07b4664f-f1c6-4eb3-b4df-0e3c8321d8b1" providerId="ADAL" clId="{B7AB9794-C75E-4785-B209-7B681C6A316F}" dt="2025-03-03T17:03:35.528" v="82" actId="20577"/>
          <ac:spMkLst>
            <pc:docMk/>
            <pc:sldMk cId="0" sldId="256"/>
            <ac:spMk id="12" creationId="{8576010D-D0D8-4D59-8A5B-5F7C308BBB72}"/>
          </ac:spMkLst>
        </pc:spChg>
      </pc:sldChg>
      <pc:sldChg chg="delSp del mod">
        <pc:chgData name="Nicole Wyse" userId="07b4664f-f1c6-4eb3-b4df-0e3c8321d8b1" providerId="ADAL" clId="{B7AB9794-C75E-4785-B209-7B681C6A316F}" dt="2025-03-03T16:24:09.438" v="36" actId="47"/>
        <pc:sldMkLst>
          <pc:docMk/>
          <pc:sldMk cId="1637344518" sldId="256"/>
        </pc:sldMkLst>
      </pc:sldChg>
      <pc:sldChg chg="del">
        <pc:chgData name="Nicole Wyse" userId="07b4664f-f1c6-4eb3-b4df-0e3c8321d8b1" providerId="ADAL" clId="{B7AB9794-C75E-4785-B209-7B681C6A316F}" dt="2025-03-04T02:17:21.356" v="3779" actId="47"/>
        <pc:sldMkLst>
          <pc:docMk/>
          <pc:sldMk cId="4037858353" sldId="267"/>
        </pc:sldMkLst>
      </pc:sldChg>
      <pc:sldChg chg="del">
        <pc:chgData name="Nicole Wyse" userId="07b4664f-f1c6-4eb3-b4df-0e3c8321d8b1" providerId="ADAL" clId="{B7AB9794-C75E-4785-B209-7B681C6A316F}" dt="2025-03-04T04:03:01.480" v="5226" actId="47"/>
        <pc:sldMkLst>
          <pc:docMk/>
          <pc:sldMk cId="3259063931" sldId="317"/>
        </pc:sldMkLst>
      </pc:sldChg>
      <pc:sldChg chg="del ord">
        <pc:chgData name="Nicole Wyse" userId="07b4664f-f1c6-4eb3-b4df-0e3c8321d8b1" providerId="ADAL" clId="{B7AB9794-C75E-4785-B209-7B681C6A316F}" dt="2025-03-03T20:45:57.224" v="2132" actId="47"/>
        <pc:sldMkLst>
          <pc:docMk/>
          <pc:sldMk cId="1408966907" sldId="366"/>
        </pc:sldMkLst>
      </pc:sldChg>
      <pc:sldChg chg="addSp delSp modSp mod ord setBg modNotesTx">
        <pc:chgData name="Nicole Wyse" userId="07b4664f-f1c6-4eb3-b4df-0e3c8321d8b1" providerId="ADAL" clId="{B7AB9794-C75E-4785-B209-7B681C6A316F}" dt="2025-03-09T23:22:46.299" v="9442" actId="20577"/>
        <pc:sldMkLst>
          <pc:docMk/>
          <pc:sldMk cId="2004955905" sldId="367"/>
        </pc:sldMkLst>
        <pc:spChg chg="mod">
          <ac:chgData name="Nicole Wyse" userId="07b4664f-f1c6-4eb3-b4df-0e3c8321d8b1" providerId="ADAL" clId="{B7AB9794-C75E-4785-B209-7B681C6A316F}" dt="2025-03-04T03:46:01.609" v="4776" actId="20577"/>
          <ac:spMkLst>
            <pc:docMk/>
            <pc:sldMk cId="2004955905" sldId="367"/>
            <ac:spMk id="2" creationId="{43F0D188-6300-3A58-C069-EECA8BD76DFC}"/>
          </ac:spMkLst>
        </pc:spChg>
        <pc:graphicFrameChg chg="add mod modGraphic">
          <ac:chgData name="Nicole Wyse" userId="07b4664f-f1c6-4eb3-b4df-0e3c8321d8b1" providerId="ADAL" clId="{B7AB9794-C75E-4785-B209-7B681C6A316F}" dt="2025-03-04T03:47:10.267" v="4809"/>
          <ac:graphicFrameMkLst>
            <pc:docMk/>
            <pc:sldMk cId="2004955905" sldId="367"/>
            <ac:graphicFrameMk id="3" creationId="{D7AFB84C-72B7-3708-F730-B718EE0485B7}"/>
          </ac:graphicFrameMkLst>
        </pc:graphicFrameChg>
        <pc:picChg chg="add mod">
          <ac:chgData name="Nicole Wyse" userId="07b4664f-f1c6-4eb3-b4df-0e3c8321d8b1" providerId="ADAL" clId="{B7AB9794-C75E-4785-B209-7B681C6A316F}" dt="2025-03-04T03:47:25.721" v="4814" actId="207"/>
          <ac:picMkLst>
            <pc:docMk/>
            <pc:sldMk cId="2004955905" sldId="367"/>
            <ac:picMk id="6" creationId="{AC3DFB83-33F4-79EE-969B-4ABFCA885CBA}"/>
          </ac:picMkLst>
        </pc:picChg>
      </pc:sldChg>
      <pc:sldChg chg="modSp del mod">
        <pc:chgData name="Nicole Wyse" userId="07b4664f-f1c6-4eb3-b4df-0e3c8321d8b1" providerId="ADAL" clId="{B7AB9794-C75E-4785-B209-7B681C6A316F}" dt="2025-03-04T03:47:36.058" v="4815" actId="47"/>
        <pc:sldMkLst>
          <pc:docMk/>
          <pc:sldMk cId="202924646" sldId="787"/>
        </pc:sldMkLst>
      </pc:sldChg>
      <pc:sldChg chg="modSp del mod">
        <pc:chgData name="Nicole Wyse" userId="07b4664f-f1c6-4eb3-b4df-0e3c8321d8b1" providerId="ADAL" clId="{B7AB9794-C75E-4785-B209-7B681C6A316F}" dt="2025-03-03T21:31:58.842" v="2771" actId="47"/>
        <pc:sldMkLst>
          <pc:docMk/>
          <pc:sldMk cId="1717222112" sldId="789"/>
        </pc:sldMkLst>
      </pc:sldChg>
      <pc:sldChg chg="del">
        <pc:chgData name="Nicole Wyse" userId="07b4664f-f1c6-4eb3-b4df-0e3c8321d8b1" providerId="ADAL" clId="{B7AB9794-C75E-4785-B209-7B681C6A316F}" dt="2025-03-04T00:20:42.325" v="3210" actId="47"/>
        <pc:sldMkLst>
          <pc:docMk/>
          <pc:sldMk cId="2818547236" sldId="803"/>
        </pc:sldMkLst>
      </pc:sldChg>
      <pc:sldChg chg="modSp del mod setBg">
        <pc:chgData name="Nicole Wyse" userId="07b4664f-f1c6-4eb3-b4df-0e3c8321d8b1" providerId="ADAL" clId="{B7AB9794-C75E-4785-B209-7B681C6A316F}" dt="2025-03-03T17:29:16.163" v="806" actId="47"/>
        <pc:sldMkLst>
          <pc:docMk/>
          <pc:sldMk cId="418958421" sldId="804"/>
        </pc:sldMkLst>
      </pc:sldChg>
      <pc:sldChg chg="del">
        <pc:chgData name="Nicole Wyse" userId="07b4664f-f1c6-4eb3-b4df-0e3c8321d8b1" providerId="ADAL" clId="{B7AB9794-C75E-4785-B209-7B681C6A316F}" dt="2025-03-04T02:17:23.687" v="3780" actId="47"/>
        <pc:sldMkLst>
          <pc:docMk/>
          <pc:sldMk cId="652718313" sldId="805"/>
        </pc:sldMkLst>
      </pc:sldChg>
      <pc:sldChg chg="addSp delSp modSp add mod">
        <pc:chgData name="Nicole Wyse" userId="07b4664f-f1c6-4eb3-b4df-0e3c8321d8b1" providerId="ADAL" clId="{B7AB9794-C75E-4785-B209-7B681C6A316F}" dt="2025-03-09T23:11:14.711" v="8634" actId="20577"/>
        <pc:sldMkLst>
          <pc:docMk/>
          <pc:sldMk cId="3878010321" sldId="806"/>
        </pc:sldMkLst>
        <pc:spChg chg="add mod">
          <ac:chgData name="Nicole Wyse" userId="07b4664f-f1c6-4eb3-b4df-0e3c8321d8b1" providerId="ADAL" clId="{B7AB9794-C75E-4785-B209-7B681C6A316F}" dt="2025-03-04T02:46:15.801" v="3945" actId="207"/>
          <ac:spMkLst>
            <pc:docMk/>
            <pc:sldMk cId="3878010321" sldId="806"/>
            <ac:spMk id="8" creationId="{AE5BA66B-F8C8-55DA-B6DD-4753B1287701}"/>
          </ac:spMkLst>
        </pc:spChg>
        <pc:spChg chg="add mod">
          <ac:chgData name="Nicole Wyse" userId="07b4664f-f1c6-4eb3-b4df-0e3c8321d8b1" providerId="ADAL" clId="{B7AB9794-C75E-4785-B209-7B681C6A316F}" dt="2025-03-04T02:46:18.404" v="3946" actId="207"/>
          <ac:spMkLst>
            <pc:docMk/>
            <pc:sldMk cId="3878010321" sldId="806"/>
            <ac:spMk id="9" creationId="{1EE80E63-155A-8FC4-870A-7FD590481950}"/>
          </ac:spMkLst>
        </pc:spChg>
        <pc:spChg chg="add mod">
          <ac:chgData name="Nicole Wyse" userId="07b4664f-f1c6-4eb3-b4df-0e3c8321d8b1" providerId="ADAL" clId="{B7AB9794-C75E-4785-B209-7B681C6A316F}" dt="2025-03-04T02:46:20.759" v="3947" actId="207"/>
          <ac:spMkLst>
            <pc:docMk/>
            <pc:sldMk cId="3878010321" sldId="806"/>
            <ac:spMk id="10" creationId="{2B81C701-D449-8159-E911-9B01DB35EC28}"/>
          </ac:spMkLst>
        </pc:spChg>
        <pc:spChg chg="add mod">
          <ac:chgData name="Nicole Wyse" userId="07b4664f-f1c6-4eb3-b4df-0e3c8321d8b1" providerId="ADAL" clId="{B7AB9794-C75E-4785-B209-7B681C6A316F}" dt="2025-03-03T21:32:51.048" v="2777" actId="113"/>
          <ac:spMkLst>
            <pc:docMk/>
            <pc:sldMk cId="3878010321" sldId="806"/>
            <ac:spMk id="11" creationId="{6086322F-C914-BED5-040E-B7A8F5D464DE}"/>
          </ac:spMkLst>
        </pc:spChg>
        <pc:spChg chg="add mod">
          <ac:chgData name="Nicole Wyse" userId="07b4664f-f1c6-4eb3-b4df-0e3c8321d8b1" providerId="ADAL" clId="{B7AB9794-C75E-4785-B209-7B681C6A316F}" dt="2025-03-03T21:32:56.963" v="2779" actId="113"/>
          <ac:spMkLst>
            <pc:docMk/>
            <pc:sldMk cId="3878010321" sldId="806"/>
            <ac:spMk id="12" creationId="{F464DD49-C2B3-7445-DF32-B34A124C88E7}"/>
          </ac:spMkLst>
        </pc:spChg>
        <pc:spChg chg="add mod">
          <ac:chgData name="Nicole Wyse" userId="07b4664f-f1c6-4eb3-b4df-0e3c8321d8b1" providerId="ADAL" clId="{B7AB9794-C75E-4785-B209-7B681C6A316F}" dt="2025-03-09T23:11:14.711" v="8634" actId="20577"/>
          <ac:spMkLst>
            <pc:docMk/>
            <pc:sldMk cId="3878010321" sldId="806"/>
            <ac:spMk id="14" creationId="{5D63C322-6FE4-0F1D-9641-00293DE5B7AB}"/>
          </ac:spMkLst>
        </pc:spChg>
        <pc:spChg chg="add mod">
          <ac:chgData name="Nicole Wyse" userId="07b4664f-f1c6-4eb3-b4df-0e3c8321d8b1" providerId="ADAL" clId="{B7AB9794-C75E-4785-B209-7B681C6A316F}" dt="2025-03-04T02:46:29.802" v="3948" actId="1076"/>
          <ac:spMkLst>
            <pc:docMk/>
            <pc:sldMk cId="3878010321" sldId="806"/>
            <ac:spMk id="15" creationId="{D9550819-659B-F581-3723-F7C2BE945B10}"/>
          </ac:spMkLst>
        </pc:spChg>
        <pc:spChg chg="add mod">
          <ac:chgData name="Nicole Wyse" userId="07b4664f-f1c6-4eb3-b4df-0e3c8321d8b1" providerId="ADAL" clId="{B7AB9794-C75E-4785-B209-7B681C6A316F}" dt="2025-03-03T17:31:38.557" v="853" actId="1076"/>
          <ac:spMkLst>
            <pc:docMk/>
            <pc:sldMk cId="3878010321" sldId="806"/>
            <ac:spMk id="16" creationId="{9DF7AA74-FF8F-4635-04A1-F78279B215A1}"/>
          </ac:spMkLst>
        </pc:spChg>
        <pc:picChg chg="add mod">
          <ac:chgData name="Nicole Wyse" userId="07b4664f-f1c6-4eb3-b4df-0e3c8321d8b1" providerId="ADAL" clId="{B7AB9794-C75E-4785-B209-7B681C6A316F}" dt="2025-03-03T17:21:21.238" v="249" actId="1076"/>
          <ac:picMkLst>
            <pc:docMk/>
            <pc:sldMk cId="3878010321" sldId="806"/>
            <ac:picMk id="2" creationId="{4B97D824-CCE9-E79A-4036-7A2E94354A87}"/>
          </ac:picMkLst>
        </pc:picChg>
        <pc:picChg chg="add mod">
          <ac:chgData name="Nicole Wyse" userId="07b4664f-f1c6-4eb3-b4df-0e3c8321d8b1" providerId="ADAL" clId="{B7AB9794-C75E-4785-B209-7B681C6A316F}" dt="2025-03-03T17:21:14.548" v="248" actId="1076"/>
          <ac:picMkLst>
            <pc:docMk/>
            <pc:sldMk cId="3878010321" sldId="806"/>
            <ac:picMk id="4" creationId="{4E12B0F9-CF53-12AA-EC40-1C54CF737C36}"/>
          </ac:picMkLst>
        </pc:picChg>
        <pc:picChg chg="add mod">
          <ac:chgData name="Nicole Wyse" userId="07b4664f-f1c6-4eb3-b4df-0e3c8321d8b1" providerId="ADAL" clId="{B7AB9794-C75E-4785-B209-7B681C6A316F}" dt="2025-03-03T17:29:04.647" v="805" actId="1076"/>
          <ac:picMkLst>
            <pc:docMk/>
            <pc:sldMk cId="3878010321" sldId="806"/>
            <ac:picMk id="6" creationId="{83FEBADB-0D71-9022-1329-F9A08825D8FA}"/>
          </ac:picMkLst>
        </pc:picChg>
      </pc:sldChg>
      <pc:sldChg chg="addSp delSp modSp new add del mod ord setBg modClrScheme chgLayout">
        <pc:chgData name="Nicole Wyse" userId="07b4664f-f1c6-4eb3-b4df-0e3c8321d8b1" providerId="ADAL" clId="{B7AB9794-C75E-4785-B209-7B681C6A316F}" dt="2025-03-03T17:03:04.336" v="70" actId="47"/>
        <pc:sldMkLst>
          <pc:docMk/>
          <pc:sldMk cId="4196418901" sldId="806"/>
        </pc:sldMkLst>
      </pc:sldChg>
      <pc:sldChg chg="addSp delSp modSp new del mod ord setBg">
        <pc:chgData name="Nicole Wyse" userId="07b4664f-f1c6-4eb3-b4df-0e3c8321d8b1" providerId="ADAL" clId="{B7AB9794-C75E-4785-B209-7B681C6A316F}" dt="2025-03-04T02:46:07.540" v="3944" actId="47"/>
        <pc:sldMkLst>
          <pc:docMk/>
          <pc:sldMk cId="3179533230" sldId="807"/>
        </pc:sldMkLst>
      </pc:sldChg>
      <pc:sldChg chg="addSp modSp new mod ord setBg">
        <pc:chgData name="Nicole Wyse" userId="07b4664f-f1c6-4eb3-b4df-0e3c8321d8b1" providerId="ADAL" clId="{B7AB9794-C75E-4785-B209-7B681C6A316F}" dt="2025-03-17T18:42:12.848" v="12576" actId="20577"/>
        <pc:sldMkLst>
          <pc:docMk/>
          <pc:sldMk cId="1134316549" sldId="808"/>
        </pc:sldMkLst>
        <pc:spChg chg="mod">
          <ac:chgData name="Nicole Wyse" userId="07b4664f-f1c6-4eb3-b4df-0e3c8321d8b1" providerId="ADAL" clId="{B7AB9794-C75E-4785-B209-7B681C6A316F}" dt="2025-03-03T17:42:38.968" v="1190" actId="20577"/>
          <ac:spMkLst>
            <pc:docMk/>
            <pc:sldMk cId="1134316549" sldId="808"/>
            <ac:spMk id="2" creationId="{3073B21F-D4F3-DF59-722D-5994E8D5F47D}"/>
          </ac:spMkLst>
        </pc:spChg>
        <pc:graphicFrameChg chg="add mod modGraphic">
          <ac:chgData name="Nicole Wyse" userId="07b4664f-f1c6-4eb3-b4df-0e3c8321d8b1" providerId="ADAL" clId="{B7AB9794-C75E-4785-B209-7B681C6A316F}" dt="2025-03-17T18:42:12.848" v="12576" actId="20577"/>
          <ac:graphicFrameMkLst>
            <pc:docMk/>
            <pc:sldMk cId="1134316549" sldId="808"/>
            <ac:graphicFrameMk id="3" creationId="{B684217D-DBD9-A3BB-60F5-CEC690C4BCE1}"/>
          </ac:graphicFrameMkLst>
        </pc:graphicFrameChg>
      </pc:sldChg>
      <pc:sldChg chg="addSp delSp modSp new del mod ord setBg">
        <pc:chgData name="Nicole Wyse" userId="07b4664f-f1c6-4eb3-b4df-0e3c8321d8b1" providerId="ADAL" clId="{B7AB9794-C75E-4785-B209-7B681C6A316F}" dt="2025-03-17T18:31:18.841" v="12551" actId="47"/>
        <pc:sldMkLst>
          <pc:docMk/>
          <pc:sldMk cId="3864967354" sldId="809"/>
        </pc:sldMkLst>
      </pc:sldChg>
      <pc:sldChg chg="addSp modSp new del mod setBg">
        <pc:chgData name="Nicole Wyse" userId="07b4664f-f1c6-4eb3-b4df-0e3c8321d8b1" providerId="ADAL" clId="{B7AB9794-C75E-4785-B209-7B681C6A316F}" dt="2025-03-04T00:36:05.726" v="3561" actId="47"/>
        <pc:sldMkLst>
          <pc:docMk/>
          <pc:sldMk cId="1078585039" sldId="810"/>
        </pc:sldMkLst>
      </pc:sldChg>
      <pc:sldChg chg="addSp delSp modSp new mod setBg modNotesTx">
        <pc:chgData name="Nicole Wyse" userId="07b4664f-f1c6-4eb3-b4df-0e3c8321d8b1" providerId="ADAL" clId="{B7AB9794-C75E-4785-B209-7B681C6A316F}" dt="2025-03-10T19:16:25.900" v="10951" actId="20577"/>
        <pc:sldMkLst>
          <pc:docMk/>
          <pc:sldMk cId="368516915" sldId="811"/>
        </pc:sldMkLst>
        <pc:spChg chg="mod">
          <ac:chgData name="Nicole Wyse" userId="07b4664f-f1c6-4eb3-b4df-0e3c8321d8b1" providerId="ADAL" clId="{B7AB9794-C75E-4785-B209-7B681C6A316F}" dt="2025-03-04T00:22:09.642" v="3257" actId="313"/>
          <ac:spMkLst>
            <pc:docMk/>
            <pc:sldMk cId="368516915" sldId="811"/>
            <ac:spMk id="2" creationId="{A13C977C-9ADD-C0AE-3487-BF0E82750B69}"/>
          </ac:spMkLst>
        </pc:spChg>
        <pc:spChg chg="add mod">
          <ac:chgData name="Nicole Wyse" userId="07b4664f-f1c6-4eb3-b4df-0e3c8321d8b1" providerId="ADAL" clId="{B7AB9794-C75E-4785-B209-7B681C6A316F}" dt="2025-03-04T02:20:38.710" v="3821" actId="404"/>
          <ac:spMkLst>
            <pc:docMk/>
            <pc:sldMk cId="368516915" sldId="811"/>
            <ac:spMk id="5" creationId="{2D758523-EA07-81FB-37BC-309C386F72F1}"/>
          </ac:spMkLst>
        </pc:spChg>
        <pc:graphicFrameChg chg="add mod modGraphic">
          <ac:chgData name="Nicole Wyse" userId="07b4664f-f1c6-4eb3-b4df-0e3c8321d8b1" providerId="ADAL" clId="{B7AB9794-C75E-4785-B209-7B681C6A316F}" dt="2025-03-04T02:20:06.912" v="3817" actId="14100"/>
          <ac:graphicFrameMkLst>
            <pc:docMk/>
            <pc:sldMk cId="368516915" sldId="811"/>
            <ac:graphicFrameMk id="3" creationId="{D51733D7-FDCD-5242-2D39-24D3BAB0810C}"/>
          </ac:graphicFrameMkLst>
        </pc:graphicFrameChg>
      </pc:sldChg>
      <pc:sldChg chg="addSp delSp modSp new mod setBg">
        <pc:chgData name="Nicole Wyse" userId="07b4664f-f1c6-4eb3-b4df-0e3c8321d8b1" providerId="ADAL" clId="{B7AB9794-C75E-4785-B209-7B681C6A316F}" dt="2025-03-04T03:41:31.262" v="4541" actId="20577"/>
        <pc:sldMkLst>
          <pc:docMk/>
          <pc:sldMk cId="2361855761" sldId="812"/>
        </pc:sldMkLst>
        <pc:spChg chg="mod">
          <ac:chgData name="Nicole Wyse" userId="07b4664f-f1c6-4eb3-b4df-0e3c8321d8b1" providerId="ADAL" clId="{B7AB9794-C75E-4785-B209-7B681C6A316F}" dt="2025-03-04T00:40:15.705" v="3691" actId="313"/>
          <ac:spMkLst>
            <pc:docMk/>
            <pc:sldMk cId="2361855761" sldId="812"/>
            <ac:spMk id="2" creationId="{71372D79-41F9-3BB9-40BE-C30973670308}"/>
          </ac:spMkLst>
        </pc:spChg>
        <pc:spChg chg="add mod">
          <ac:chgData name="Nicole Wyse" userId="07b4664f-f1c6-4eb3-b4df-0e3c8321d8b1" providerId="ADAL" clId="{B7AB9794-C75E-4785-B209-7B681C6A316F}" dt="2025-03-04T03:34:46.678" v="4394" actId="1076"/>
          <ac:spMkLst>
            <pc:docMk/>
            <pc:sldMk cId="2361855761" sldId="812"/>
            <ac:spMk id="5" creationId="{60F51961-DCB6-B866-38E3-B0BA78BB8598}"/>
          </ac:spMkLst>
        </pc:spChg>
        <pc:spChg chg="add mod">
          <ac:chgData name="Nicole Wyse" userId="07b4664f-f1c6-4eb3-b4df-0e3c8321d8b1" providerId="ADAL" clId="{B7AB9794-C75E-4785-B209-7B681C6A316F}" dt="2025-03-04T03:35:34.158" v="4414" actId="20577"/>
          <ac:spMkLst>
            <pc:docMk/>
            <pc:sldMk cId="2361855761" sldId="812"/>
            <ac:spMk id="10" creationId="{501B9876-C2E0-1C03-E6E8-503381CA0EFB}"/>
          </ac:spMkLst>
        </pc:spChg>
        <pc:spChg chg="add mod">
          <ac:chgData name="Nicole Wyse" userId="07b4664f-f1c6-4eb3-b4df-0e3c8321d8b1" providerId="ADAL" clId="{B7AB9794-C75E-4785-B209-7B681C6A316F}" dt="2025-03-04T03:41:31.262" v="4541" actId="20577"/>
          <ac:spMkLst>
            <pc:docMk/>
            <pc:sldMk cId="2361855761" sldId="812"/>
            <ac:spMk id="11" creationId="{AF51A663-1E93-CC66-6411-649E9D185A62}"/>
          </ac:spMkLst>
        </pc:spChg>
        <pc:picChg chg="add mod">
          <ac:chgData name="Nicole Wyse" userId="07b4664f-f1c6-4eb3-b4df-0e3c8321d8b1" providerId="ADAL" clId="{B7AB9794-C75E-4785-B209-7B681C6A316F}" dt="2025-03-04T03:34:37.771" v="4392" actId="1076"/>
          <ac:picMkLst>
            <pc:docMk/>
            <pc:sldMk cId="2361855761" sldId="812"/>
            <ac:picMk id="9" creationId="{56C4320A-4D4D-C664-2195-DFAD8B733D12}"/>
          </ac:picMkLst>
        </pc:picChg>
      </pc:sldChg>
      <pc:sldChg chg="addSp delSp modSp new mod ord setBg modNotesTx">
        <pc:chgData name="Nicole Wyse" userId="07b4664f-f1c6-4eb3-b4df-0e3c8321d8b1" providerId="ADAL" clId="{B7AB9794-C75E-4785-B209-7B681C6A316F}" dt="2025-03-10T17:50:56.916" v="10910" actId="931"/>
        <pc:sldMkLst>
          <pc:docMk/>
          <pc:sldMk cId="1728679783" sldId="813"/>
        </pc:sldMkLst>
        <pc:spChg chg="mod">
          <ac:chgData name="Nicole Wyse" userId="07b4664f-f1c6-4eb3-b4df-0e3c8321d8b1" providerId="ADAL" clId="{B7AB9794-C75E-4785-B209-7B681C6A316F}" dt="2025-03-04T02:18:08.491" v="3808" actId="207"/>
          <ac:spMkLst>
            <pc:docMk/>
            <pc:sldMk cId="1728679783" sldId="813"/>
            <ac:spMk id="2" creationId="{71861B88-3B33-AFA6-4955-40AC3CA6349F}"/>
          </ac:spMkLst>
        </pc:spChg>
        <pc:spChg chg="add mod">
          <ac:chgData name="Nicole Wyse" userId="07b4664f-f1c6-4eb3-b4df-0e3c8321d8b1" providerId="ADAL" clId="{B7AB9794-C75E-4785-B209-7B681C6A316F}" dt="2025-03-10T17:37:53.485" v="10877" actId="1076"/>
          <ac:spMkLst>
            <pc:docMk/>
            <pc:sldMk cId="1728679783" sldId="813"/>
            <ac:spMk id="10" creationId="{957D452C-68CE-4D92-831B-53F05A456E4F}"/>
          </ac:spMkLst>
        </pc:spChg>
        <pc:spChg chg="add mod">
          <ac:chgData name="Nicole Wyse" userId="07b4664f-f1c6-4eb3-b4df-0e3c8321d8b1" providerId="ADAL" clId="{B7AB9794-C75E-4785-B209-7B681C6A316F}" dt="2025-03-10T17:37:59.796" v="10878" actId="1076"/>
          <ac:spMkLst>
            <pc:docMk/>
            <pc:sldMk cId="1728679783" sldId="813"/>
            <ac:spMk id="11" creationId="{78ED35FD-7637-FD94-084A-9B532B1920D3}"/>
          </ac:spMkLst>
        </pc:spChg>
        <pc:spChg chg="add mod">
          <ac:chgData name="Nicole Wyse" userId="07b4664f-f1c6-4eb3-b4df-0e3c8321d8b1" providerId="ADAL" clId="{B7AB9794-C75E-4785-B209-7B681C6A316F}" dt="2025-03-10T17:37:46.686" v="10876" actId="1076"/>
          <ac:spMkLst>
            <pc:docMk/>
            <pc:sldMk cId="1728679783" sldId="813"/>
            <ac:spMk id="12" creationId="{8B486B54-1458-6434-6B3E-41056F01E6E7}"/>
          </ac:spMkLst>
        </pc:spChg>
        <pc:spChg chg="add mod">
          <ac:chgData name="Nicole Wyse" userId="07b4664f-f1c6-4eb3-b4df-0e3c8321d8b1" providerId="ADAL" clId="{B7AB9794-C75E-4785-B209-7B681C6A316F}" dt="2025-03-10T17:37:41.018" v="10875" actId="1076"/>
          <ac:spMkLst>
            <pc:docMk/>
            <pc:sldMk cId="1728679783" sldId="813"/>
            <ac:spMk id="13" creationId="{F4D8B10D-2532-5B39-AE9E-F1F0649A9F77}"/>
          </ac:spMkLst>
        </pc:spChg>
        <pc:spChg chg="add mod">
          <ac:chgData name="Nicole Wyse" userId="07b4664f-f1c6-4eb3-b4df-0e3c8321d8b1" providerId="ADAL" clId="{B7AB9794-C75E-4785-B209-7B681C6A316F}" dt="2025-03-10T17:40:02.262" v="10879" actId="1076"/>
          <ac:spMkLst>
            <pc:docMk/>
            <pc:sldMk cId="1728679783" sldId="813"/>
            <ac:spMk id="14" creationId="{1B33FE81-7236-77D0-9D6C-D290BDC6EEB7}"/>
          </ac:spMkLst>
        </pc:spChg>
        <pc:graphicFrameChg chg="add mod modGraphic">
          <ac:chgData name="Nicole Wyse" userId="07b4664f-f1c6-4eb3-b4df-0e3c8321d8b1" providerId="ADAL" clId="{B7AB9794-C75E-4785-B209-7B681C6A316F}" dt="2025-03-10T17:50:56.916" v="10910" actId="931"/>
          <ac:graphicFrameMkLst>
            <pc:docMk/>
            <pc:sldMk cId="1728679783" sldId="813"/>
            <ac:graphicFrameMk id="4" creationId="{6D716058-80FE-EE41-7DC0-2004A3519E32}"/>
          </ac:graphicFrameMkLst>
        </pc:graphicFrameChg>
      </pc:sldChg>
      <pc:sldChg chg="addSp delSp modSp new mod ord setBg modNotesTx">
        <pc:chgData name="Nicole Wyse" userId="07b4664f-f1c6-4eb3-b4df-0e3c8321d8b1" providerId="ADAL" clId="{B7AB9794-C75E-4785-B209-7B681C6A316F}" dt="2025-03-11T21:55:05.652" v="10954"/>
        <pc:sldMkLst>
          <pc:docMk/>
          <pc:sldMk cId="2685305922" sldId="814"/>
        </pc:sldMkLst>
        <pc:spChg chg="mod">
          <ac:chgData name="Nicole Wyse" userId="07b4664f-f1c6-4eb3-b4df-0e3c8321d8b1" providerId="ADAL" clId="{B7AB9794-C75E-4785-B209-7B681C6A316F}" dt="2025-03-04T03:48:27.280" v="4839" actId="207"/>
          <ac:spMkLst>
            <pc:docMk/>
            <pc:sldMk cId="2685305922" sldId="814"/>
            <ac:spMk id="2" creationId="{5D28D4AF-CD2D-055C-B74B-5BA8892D2C76}"/>
          </ac:spMkLst>
        </pc:spChg>
        <pc:spChg chg="add mod">
          <ac:chgData name="Nicole Wyse" userId="07b4664f-f1c6-4eb3-b4df-0e3c8321d8b1" providerId="ADAL" clId="{B7AB9794-C75E-4785-B209-7B681C6A316F}" dt="2025-03-04T04:13:34.357" v="5823" actId="1076"/>
          <ac:spMkLst>
            <pc:docMk/>
            <pc:sldMk cId="2685305922" sldId="814"/>
            <ac:spMk id="4" creationId="{F92AD09B-0102-555C-65B1-A7DDD684B865}"/>
          </ac:spMkLst>
        </pc:spChg>
        <pc:spChg chg="add mod">
          <ac:chgData name="Nicole Wyse" userId="07b4664f-f1c6-4eb3-b4df-0e3c8321d8b1" providerId="ADAL" clId="{B7AB9794-C75E-4785-B209-7B681C6A316F}" dt="2025-03-05T00:51:17.065" v="6640" actId="20577"/>
          <ac:spMkLst>
            <pc:docMk/>
            <pc:sldMk cId="2685305922" sldId="814"/>
            <ac:spMk id="6" creationId="{E8D21D94-2555-91BB-CC75-0AE7CE06CE81}"/>
          </ac:spMkLst>
        </pc:spChg>
        <pc:spChg chg="add mod">
          <ac:chgData name="Nicole Wyse" userId="07b4664f-f1c6-4eb3-b4df-0e3c8321d8b1" providerId="ADAL" clId="{B7AB9794-C75E-4785-B209-7B681C6A316F}" dt="2025-03-05T00:59:12.084" v="6876" actId="1076"/>
          <ac:spMkLst>
            <pc:docMk/>
            <pc:sldMk cId="2685305922" sldId="814"/>
            <ac:spMk id="8" creationId="{81598E3E-34FC-AFC8-113C-CB869D55449C}"/>
          </ac:spMkLst>
        </pc:spChg>
        <pc:spChg chg="add mod">
          <ac:chgData name="Nicole Wyse" userId="07b4664f-f1c6-4eb3-b4df-0e3c8321d8b1" providerId="ADAL" clId="{B7AB9794-C75E-4785-B209-7B681C6A316F}" dt="2025-03-05T19:47:55.725" v="6894" actId="20577"/>
          <ac:spMkLst>
            <pc:docMk/>
            <pc:sldMk cId="2685305922" sldId="814"/>
            <ac:spMk id="14" creationId="{AC6A2E49-81DC-A586-68F3-B7C92635FB3D}"/>
          </ac:spMkLst>
        </pc:spChg>
        <pc:spChg chg="add mod">
          <ac:chgData name="Nicole Wyse" userId="07b4664f-f1c6-4eb3-b4df-0e3c8321d8b1" providerId="ADAL" clId="{B7AB9794-C75E-4785-B209-7B681C6A316F}" dt="2025-03-05T00:58:07.486" v="6816" actId="1076"/>
          <ac:spMkLst>
            <pc:docMk/>
            <pc:sldMk cId="2685305922" sldId="814"/>
            <ac:spMk id="16" creationId="{D028FAFE-DFE3-14AA-713E-81D2C06AD075}"/>
          </ac:spMkLst>
        </pc:spChg>
        <pc:grpChg chg="add mod">
          <ac:chgData name="Nicole Wyse" userId="07b4664f-f1c6-4eb3-b4df-0e3c8321d8b1" providerId="ADAL" clId="{B7AB9794-C75E-4785-B209-7B681C6A316F}" dt="2025-03-05T00:50:16.100" v="6619" actId="14100"/>
          <ac:grpSpMkLst>
            <pc:docMk/>
            <pc:sldMk cId="2685305922" sldId="814"/>
            <ac:grpSpMk id="12" creationId="{4BC4BA23-FED1-6B71-4E9D-660D6DC36B2E}"/>
          </ac:grpSpMkLst>
        </pc:grpChg>
        <pc:picChg chg="add mod">
          <ac:chgData name="Nicole Wyse" userId="07b4664f-f1c6-4eb3-b4df-0e3c8321d8b1" providerId="ADAL" clId="{B7AB9794-C75E-4785-B209-7B681C6A316F}" dt="2025-03-05T00:50:35.189" v="6625" actId="14100"/>
          <ac:picMkLst>
            <pc:docMk/>
            <pc:sldMk cId="2685305922" sldId="814"/>
            <ac:picMk id="10" creationId="{1107AF44-4736-D910-484C-EE2B2C7448CE}"/>
          </ac:picMkLst>
        </pc:picChg>
      </pc:sldChg>
      <pc:sldChg chg="addSp delSp modSp add mod ord modNotesTx">
        <pc:chgData name="Nicole Wyse" userId="07b4664f-f1c6-4eb3-b4df-0e3c8321d8b1" providerId="ADAL" clId="{B7AB9794-C75E-4785-B209-7B681C6A316F}" dt="2025-03-11T21:55:29.744" v="10960"/>
        <pc:sldMkLst>
          <pc:docMk/>
          <pc:sldMk cId="1421141534" sldId="815"/>
        </pc:sldMkLst>
        <pc:spChg chg="mod">
          <ac:chgData name="Nicole Wyse" userId="07b4664f-f1c6-4eb3-b4df-0e3c8321d8b1" providerId="ADAL" clId="{B7AB9794-C75E-4785-B209-7B681C6A316F}" dt="2025-03-04T03:49:31.133" v="4867" actId="20577"/>
          <ac:spMkLst>
            <pc:docMk/>
            <pc:sldMk cId="1421141534" sldId="815"/>
            <ac:spMk id="2" creationId="{80ECE3A1-16B2-6CA3-BE4D-BBCDA37DF741}"/>
          </ac:spMkLst>
        </pc:spChg>
        <pc:spChg chg="add mod">
          <ac:chgData name="Nicole Wyse" userId="07b4664f-f1c6-4eb3-b4df-0e3c8321d8b1" providerId="ADAL" clId="{B7AB9794-C75E-4785-B209-7B681C6A316F}" dt="2025-03-04T21:58:08.750" v="5893" actId="164"/>
          <ac:spMkLst>
            <pc:docMk/>
            <pc:sldMk cId="1421141534" sldId="815"/>
            <ac:spMk id="3" creationId="{BC9ED6D5-4560-EF7C-A8F4-F7EDF225204F}"/>
          </ac:spMkLst>
        </pc:spChg>
        <pc:spChg chg="add mod">
          <ac:chgData name="Nicole Wyse" userId="07b4664f-f1c6-4eb3-b4df-0e3c8321d8b1" providerId="ADAL" clId="{B7AB9794-C75E-4785-B209-7B681C6A316F}" dt="2025-03-04T21:58:08.750" v="5893" actId="164"/>
          <ac:spMkLst>
            <pc:docMk/>
            <pc:sldMk cId="1421141534" sldId="815"/>
            <ac:spMk id="5" creationId="{578E649B-E923-5A81-0899-8A484608CC4D}"/>
          </ac:spMkLst>
        </pc:spChg>
        <pc:spChg chg="add mod">
          <ac:chgData name="Nicole Wyse" userId="07b4664f-f1c6-4eb3-b4df-0e3c8321d8b1" providerId="ADAL" clId="{B7AB9794-C75E-4785-B209-7B681C6A316F}" dt="2025-03-10T18:02:27.866" v="10933" actId="14100"/>
          <ac:spMkLst>
            <pc:docMk/>
            <pc:sldMk cId="1421141534" sldId="815"/>
            <ac:spMk id="8" creationId="{55FC6092-301D-F406-D1E3-9DB9A32752EC}"/>
          </ac:spMkLst>
        </pc:spChg>
        <pc:grpChg chg="add mod">
          <ac:chgData name="Nicole Wyse" userId="07b4664f-f1c6-4eb3-b4df-0e3c8321d8b1" providerId="ADAL" clId="{B7AB9794-C75E-4785-B209-7B681C6A316F}" dt="2025-03-05T14:44:20.664" v="6888" actId="14100"/>
          <ac:grpSpMkLst>
            <pc:docMk/>
            <pc:sldMk cId="1421141534" sldId="815"/>
            <ac:grpSpMk id="7" creationId="{03E22D08-7740-1992-5107-7CFB9D999730}"/>
          </ac:grpSpMkLst>
        </pc:grpChg>
        <pc:picChg chg="add mod">
          <ac:chgData name="Nicole Wyse" userId="07b4664f-f1c6-4eb3-b4df-0e3c8321d8b1" providerId="ADAL" clId="{B7AB9794-C75E-4785-B209-7B681C6A316F}" dt="2025-03-10T18:02:31.594" v="10935" actId="1076"/>
          <ac:picMkLst>
            <pc:docMk/>
            <pc:sldMk cId="1421141534" sldId="815"/>
            <ac:picMk id="1026" creationId="{D1A553AD-AEB2-B99E-5972-84D1330B4A17}"/>
          </ac:picMkLst>
        </pc:picChg>
      </pc:sldChg>
      <pc:sldChg chg="addSp delSp modSp add mod modNotesTx">
        <pc:chgData name="Nicole Wyse" userId="07b4664f-f1c6-4eb3-b4df-0e3c8321d8b1" providerId="ADAL" clId="{B7AB9794-C75E-4785-B209-7B681C6A316F}" dt="2025-03-09T23:34:41.075" v="10412" actId="20577"/>
        <pc:sldMkLst>
          <pc:docMk/>
          <pc:sldMk cId="1686012930" sldId="816"/>
        </pc:sldMkLst>
        <pc:spChg chg="mod">
          <ac:chgData name="Nicole Wyse" userId="07b4664f-f1c6-4eb3-b4df-0e3c8321d8b1" providerId="ADAL" clId="{B7AB9794-C75E-4785-B209-7B681C6A316F}" dt="2025-03-04T21:54:24.936" v="5870" actId="164"/>
          <ac:spMkLst>
            <pc:docMk/>
            <pc:sldMk cId="1686012930" sldId="816"/>
            <ac:spMk id="3" creationId="{75735B6A-61A6-BC28-ED6D-36F1AAEC91B3}"/>
          </ac:spMkLst>
        </pc:spChg>
        <pc:spChg chg="add mod">
          <ac:chgData name="Nicole Wyse" userId="07b4664f-f1c6-4eb3-b4df-0e3c8321d8b1" providerId="ADAL" clId="{B7AB9794-C75E-4785-B209-7B681C6A316F}" dt="2025-03-04T21:54:24.936" v="5870" actId="164"/>
          <ac:spMkLst>
            <pc:docMk/>
            <pc:sldMk cId="1686012930" sldId="816"/>
            <ac:spMk id="5" creationId="{21E78032-3A9E-5826-158B-07DB297CFFCD}"/>
          </ac:spMkLst>
        </pc:spChg>
        <pc:spChg chg="add mod">
          <ac:chgData name="Nicole Wyse" userId="07b4664f-f1c6-4eb3-b4df-0e3c8321d8b1" providerId="ADAL" clId="{B7AB9794-C75E-4785-B209-7B681C6A316F}" dt="2025-03-04T23:34:04.014" v="6280" actId="1076"/>
          <ac:spMkLst>
            <pc:docMk/>
            <pc:sldMk cId="1686012930" sldId="816"/>
            <ac:spMk id="8" creationId="{205E2449-8490-1909-9747-DA8BC9DEE60B}"/>
          </ac:spMkLst>
        </pc:spChg>
        <pc:spChg chg="add mod">
          <ac:chgData name="Nicole Wyse" userId="07b4664f-f1c6-4eb3-b4df-0e3c8321d8b1" providerId="ADAL" clId="{B7AB9794-C75E-4785-B209-7B681C6A316F}" dt="2025-03-04T23:34:09.095" v="6281" actId="1076"/>
          <ac:spMkLst>
            <pc:docMk/>
            <pc:sldMk cId="1686012930" sldId="816"/>
            <ac:spMk id="10" creationId="{71E8CC8B-011A-BC7B-CC7D-9D1CFC701A1E}"/>
          </ac:spMkLst>
        </pc:spChg>
        <pc:grpChg chg="add mod">
          <ac:chgData name="Nicole Wyse" userId="07b4664f-f1c6-4eb3-b4df-0e3c8321d8b1" providerId="ADAL" clId="{B7AB9794-C75E-4785-B209-7B681C6A316F}" dt="2025-03-04T23:27:48.302" v="6258" actId="1076"/>
          <ac:grpSpMkLst>
            <pc:docMk/>
            <pc:sldMk cId="1686012930" sldId="816"/>
            <ac:grpSpMk id="7" creationId="{7A5F8129-079F-1F71-6631-EEA1E47C3523}"/>
          </ac:grpSpMkLst>
        </pc:grpChg>
        <pc:picChg chg="add mod">
          <ac:chgData name="Nicole Wyse" userId="07b4664f-f1c6-4eb3-b4df-0e3c8321d8b1" providerId="ADAL" clId="{B7AB9794-C75E-4785-B209-7B681C6A316F}" dt="2025-03-09T22:46:12.992" v="8453" actId="14100"/>
          <ac:picMkLst>
            <pc:docMk/>
            <pc:sldMk cId="1686012930" sldId="816"/>
            <ac:picMk id="7170" creationId="{08B569E5-E0DE-2300-73D2-942CE4D5B141}"/>
          </ac:picMkLst>
        </pc:picChg>
        <pc:picChg chg="add mod">
          <ac:chgData name="Nicole Wyse" userId="07b4664f-f1c6-4eb3-b4df-0e3c8321d8b1" providerId="ADAL" clId="{B7AB9794-C75E-4785-B209-7B681C6A316F}" dt="2025-03-04T23:33:57.578" v="6279" actId="1076"/>
          <ac:picMkLst>
            <pc:docMk/>
            <pc:sldMk cId="1686012930" sldId="816"/>
            <ac:picMk id="7172" creationId="{CEBFACE2-8A87-707B-480A-71162EC25748}"/>
          </ac:picMkLst>
        </pc:picChg>
      </pc:sldChg>
      <pc:sldChg chg="addSp delSp modSp add mod modNotesTx">
        <pc:chgData name="Nicole Wyse" userId="07b4664f-f1c6-4eb3-b4df-0e3c8321d8b1" providerId="ADAL" clId="{B7AB9794-C75E-4785-B209-7B681C6A316F}" dt="2025-03-05T00:44:09.761" v="6614" actId="2711"/>
        <pc:sldMkLst>
          <pc:docMk/>
          <pc:sldMk cId="1442577333" sldId="817"/>
        </pc:sldMkLst>
        <pc:spChg chg="mod">
          <ac:chgData name="Nicole Wyse" userId="07b4664f-f1c6-4eb3-b4df-0e3c8321d8b1" providerId="ADAL" clId="{B7AB9794-C75E-4785-B209-7B681C6A316F}" dt="2025-03-04T21:55:22.811" v="5874" actId="164"/>
          <ac:spMkLst>
            <pc:docMk/>
            <pc:sldMk cId="1442577333" sldId="817"/>
            <ac:spMk id="3" creationId="{DB00F857-90A1-5472-64AD-9C206A3B71BA}"/>
          </ac:spMkLst>
        </pc:spChg>
        <pc:spChg chg="mod">
          <ac:chgData name="Nicole Wyse" userId="07b4664f-f1c6-4eb3-b4df-0e3c8321d8b1" providerId="ADAL" clId="{B7AB9794-C75E-4785-B209-7B681C6A316F}" dt="2025-03-04T21:55:22.811" v="5874" actId="164"/>
          <ac:spMkLst>
            <pc:docMk/>
            <pc:sldMk cId="1442577333" sldId="817"/>
            <ac:spMk id="5" creationId="{65884340-D476-F27F-F369-D38CFF633268}"/>
          </ac:spMkLst>
        </pc:spChg>
        <pc:spChg chg="add mod">
          <ac:chgData name="Nicole Wyse" userId="07b4664f-f1c6-4eb3-b4df-0e3c8321d8b1" providerId="ADAL" clId="{B7AB9794-C75E-4785-B209-7B681C6A316F}" dt="2025-03-05T00:44:01.830" v="6612" actId="207"/>
          <ac:spMkLst>
            <pc:docMk/>
            <pc:sldMk cId="1442577333" sldId="817"/>
            <ac:spMk id="8" creationId="{C7739AD5-BDD6-1D62-0185-5C336B92CC62}"/>
          </ac:spMkLst>
        </pc:spChg>
        <pc:spChg chg="add mod">
          <ac:chgData name="Nicole Wyse" userId="07b4664f-f1c6-4eb3-b4df-0e3c8321d8b1" providerId="ADAL" clId="{B7AB9794-C75E-4785-B209-7B681C6A316F}" dt="2025-03-04T22:26:57.093" v="5990" actId="1076"/>
          <ac:spMkLst>
            <pc:docMk/>
            <pc:sldMk cId="1442577333" sldId="817"/>
            <ac:spMk id="9" creationId="{6874B0EF-C423-88A7-BBCF-8E76427F5DD3}"/>
          </ac:spMkLst>
        </pc:spChg>
        <pc:spChg chg="add mod">
          <ac:chgData name="Nicole Wyse" userId="07b4664f-f1c6-4eb3-b4df-0e3c8321d8b1" providerId="ADAL" clId="{B7AB9794-C75E-4785-B209-7B681C6A316F}" dt="2025-03-04T22:27:12.548" v="5992" actId="1076"/>
          <ac:spMkLst>
            <pc:docMk/>
            <pc:sldMk cId="1442577333" sldId="817"/>
            <ac:spMk id="10" creationId="{973FCAC5-DC52-EB2D-0B83-6489DC563ED1}"/>
          </ac:spMkLst>
        </pc:spChg>
        <pc:spChg chg="add mod">
          <ac:chgData name="Nicole Wyse" userId="07b4664f-f1c6-4eb3-b4df-0e3c8321d8b1" providerId="ADAL" clId="{B7AB9794-C75E-4785-B209-7B681C6A316F}" dt="2025-03-05T00:44:09.761" v="6614" actId="2711"/>
          <ac:spMkLst>
            <pc:docMk/>
            <pc:sldMk cId="1442577333" sldId="817"/>
            <ac:spMk id="11" creationId="{6BE1BFAC-2F0F-9293-B325-94EBE07A0B3C}"/>
          </ac:spMkLst>
        </pc:spChg>
        <pc:grpChg chg="add mod">
          <ac:chgData name="Nicole Wyse" userId="07b4664f-f1c6-4eb3-b4df-0e3c8321d8b1" providerId="ADAL" clId="{B7AB9794-C75E-4785-B209-7B681C6A316F}" dt="2025-03-04T22:25:58.343" v="5974" actId="1076"/>
          <ac:grpSpMkLst>
            <pc:docMk/>
            <pc:sldMk cId="1442577333" sldId="817"/>
            <ac:grpSpMk id="7" creationId="{94A2C29D-B41D-8561-62D9-8EC35E28C26B}"/>
          </ac:grpSpMkLst>
        </pc:grpChg>
        <pc:picChg chg="add mod">
          <ac:chgData name="Nicole Wyse" userId="07b4664f-f1c6-4eb3-b4df-0e3c8321d8b1" providerId="ADAL" clId="{B7AB9794-C75E-4785-B209-7B681C6A316F}" dt="2025-03-04T22:26:20.649" v="5986" actId="14100"/>
          <ac:picMkLst>
            <pc:docMk/>
            <pc:sldMk cId="1442577333" sldId="817"/>
            <ac:picMk id="2050" creationId="{2AC7BE08-8762-34ED-93EC-DABEBD0C3650}"/>
          </ac:picMkLst>
        </pc:picChg>
        <pc:picChg chg="add mod">
          <ac:chgData name="Nicole Wyse" userId="07b4664f-f1c6-4eb3-b4df-0e3c8321d8b1" providerId="ADAL" clId="{B7AB9794-C75E-4785-B209-7B681C6A316F}" dt="2025-03-04T22:26:27.840" v="5988" actId="14100"/>
          <ac:picMkLst>
            <pc:docMk/>
            <pc:sldMk cId="1442577333" sldId="817"/>
            <ac:picMk id="2051" creationId="{AACD3E19-39C4-A6AF-F23B-D4E6DDD6FB95}"/>
          </ac:picMkLst>
        </pc:picChg>
        <pc:picChg chg="add mod">
          <ac:chgData name="Nicole Wyse" userId="07b4664f-f1c6-4eb3-b4df-0e3c8321d8b1" providerId="ADAL" clId="{B7AB9794-C75E-4785-B209-7B681C6A316F}" dt="2025-03-04T22:27:42.917" v="5998" actId="1076"/>
          <ac:picMkLst>
            <pc:docMk/>
            <pc:sldMk cId="1442577333" sldId="817"/>
            <ac:picMk id="2053" creationId="{0FB4C7D3-4C1B-3444-B4D5-9D2DBCFC9455}"/>
          </ac:picMkLst>
        </pc:picChg>
        <pc:picChg chg="add mod">
          <ac:chgData name="Nicole Wyse" userId="07b4664f-f1c6-4eb3-b4df-0e3c8321d8b1" providerId="ADAL" clId="{B7AB9794-C75E-4785-B209-7B681C6A316F}" dt="2025-03-04T22:27:51.616" v="6002" actId="1076"/>
          <ac:picMkLst>
            <pc:docMk/>
            <pc:sldMk cId="1442577333" sldId="817"/>
            <ac:picMk id="2054" creationId="{69E5BF8F-6AC4-A105-4E19-9AE8B5BAEE5D}"/>
          </ac:picMkLst>
        </pc:picChg>
      </pc:sldChg>
      <pc:sldChg chg="modSp new mod setBg">
        <pc:chgData name="Nicole Wyse" userId="07b4664f-f1c6-4eb3-b4df-0e3c8321d8b1" providerId="ADAL" clId="{B7AB9794-C75E-4785-B209-7B681C6A316F}" dt="2025-03-06T17:44:42.241" v="7845" actId="20577"/>
        <pc:sldMkLst>
          <pc:docMk/>
          <pc:sldMk cId="3979399293" sldId="818"/>
        </pc:sldMkLst>
        <pc:spChg chg="mod">
          <ac:chgData name="Nicole Wyse" userId="07b4664f-f1c6-4eb3-b4df-0e3c8321d8b1" providerId="ADAL" clId="{B7AB9794-C75E-4785-B209-7B681C6A316F}" dt="2025-03-04T21:56:49.271" v="5887" actId="207"/>
          <ac:spMkLst>
            <pc:docMk/>
            <pc:sldMk cId="3979399293" sldId="818"/>
            <ac:spMk id="2" creationId="{C792C64B-D34E-8DB3-2E89-F06995A3BFD0}"/>
          </ac:spMkLst>
        </pc:spChg>
        <pc:spChg chg="mod">
          <ac:chgData name="Nicole Wyse" userId="07b4664f-f1c6-4eb3-b4df-0e3c8321d8b1" providerId="ADAL" clId="{B7AB9794-C75E-4785-B209-7B681C6A316F}" dt="2025-03-06T17:44:42.241" v="7845" actId="20577"/>
          <ac:spMkLst>
            <pc:docMk/>
            <pc:sldMk cId="3979399293" sldId="818"/>
            <ac:spMk id="3" creationId="{9042D56D-A75A-0DDC-F6AC-D9C1FBCE53C2}"/>
          </ac:spMkLst>
        </pc:spChg>
      </pc:sldChg>
      <pc:sldChg chg="addSp delSp modSp new mod setBg">
        <pc:chgData name="Nicole Wyse" userId="07b4664f-f1c6-4eb3-b4df-0e3c8321d8b1" providerId="ADAL" clId="{B7AB9794-C75E-4785-B209-7B681C6A316F}" dt="2025-03-06T14:48:54.020" v="7347" actId="1076"/>
        <pc:sldMkLst>
          <pc:docMk/>
          <pc:sldMk cId="717231071" sldId="819"/>
        </pc:sldMkLst>
        <pc:spChg chg="add mod">
          <ac:chgData name="Nicole Wyse" userId="07b4664f-f1c6-4eb3-b4df-0e3c8321d8b1" providerId="ADAL" clId="{B7AB9794-C75E-4785-B209-7B681C6A316F}" dt="2025-03-06T14:48:54.020" v="7347" actId="1076"/>
          <ac:spMkLst>
            <pc:docMk/>
            <pc:sldMk cId="717231071" sldId="819"/>
            <ac:spMk id="4" creationId="{2B05920A-AD74-1F5F-2245-2D42921D8D71}"/>
          </ac:spMkLst>
        </pc:spChg>
      </pc:sldChg>
      <pc:sldChg chg="addSp delSp modSp add mod ord">
        <pc:chgData name="Nicole Wyse" userId="07b4664f-f1c6-4eb3-b4df-0e3c8321d8b1" providerId="ADAL" clId="{B7AB9794-C75E-4785-B209-7B681C6A316F}" dt="2025-03-11T21:55:27.322" v="10958"/>
        <pc:sldMkLst>
          <pc:docMk/>
          <pc:sldMk cId="45845929" sldId="820"/>
        </pc:sldMkLst>
        <pc:spChg chg="mod">
          <ac:chgData name="Nicole Wyse" userId="07b4664f-f1c6-4eb3-b4df-0e3c8321d8b1" providerId="ADAL" clId="{B7AB9794-C75E-4785-B209-7B681C6A316F}" dt="2025-03-04T21:58:25.967" v="5896" actId="1076"/>
          <ac:spMkLst>
            <pc:docMk/>
            <pc:sldMk cId="45845929" sldId="820"/>
            <ac:spMk id="5" creationId="{4BA568BA-A497-7537-76C7-F2B0BC4279FD}"/>
          </ac:spMkLst>
        </pc:spChg>
        <pc:spChg chg="mod">
          <ac:chgData name="Nicole Wyse" userId="07b4664f-f1c6-4eb3-b4df-0e3c8321d8b1" providerId="ADAL" clId="{B7AB9794-C75E-4785-B209-7B681C6A316F}" dt="2025-03-04T04:15:10.816" v="5851" actId="164"/>
          <ac:spMkLst>
            <pc:docMk/>
            <pc:sldMk cId="45845929" sldId="820"/>
            <ac:spMk id="7" creationId="{E2926991-3FF4-E6CA-ED80-1C596959C341}"/>
          </ac:spMkLst>
        </pc:spChg>
        <pc:spChg chg="add mod">
          <ac:chgData name="Nicole Wyse" userId="07b4664f-f1c6-4eb3-b4df-0e3c8321d8b1" providerId="ADAL" clId="{B7AB9794-C75E-4785-B209-7B681C6A316F}" dt="2025-03-10T17:51:38.229" v="10930" actId="20577"/>
          <ac:spMkLst>
            <pc:docMk/>
            <pc:sldMk cId="45845929" sldId="820"/>
            <ac:spMk id="12" creationId="{EC230C86-B3B5-FF02-8A1E-A671EB3EF1BB}"/>
          </ac:spMkLst>
        </pc:spChg>
        <pc:grpChg chg="add mod">
          <ac:chgData name="Nicole Wyse" userId="07b4664f-f1c6-4eb3-b4df-0e3c8321d8b1" providerId="ADAL" clId="{B7AB9794-C75E-4785-B209-7B681C6A316F}" dt="2025-03-05T14:43:55.904" v="6884" actId="14100"/>
          <ac:grpSpMkLst>
            <pc:docMk/>
            <pc:sldMk cId="45845929" sldId="820"/>
            <ac:grpSpMk id="3" creationId="{AA0A0603-300E-908F-4E76-73756FD1ADA2}"/>
          </ac:grpSpMkLst>
        </pc:grpChg>
        <pc:picChg chg="add mod">
          <ac:chgData name="Nicole Wyse" userId="07b4664f-f1c6-4eb3-b4df-0e3c8321d8b1" providerId="ADAL" clId="{B7AB9794-C75E-4785-B209-7B681C6A316F}" dt="2025-03-10T17:51:19.233" v="10912" actId="1076"/>
          <ac:picMkLst>
            <pc:docMk/>
            <pc:sldMk cId="45845929" sldId="820"/>
            <ac:picMk id="9" creationId="{E20FD546-2467-3188-6DCF-5D7D5A0F216F}"/>
          </ac:picMkLst>
        </pc:picChg>
      </pc:sldChg>
      <pc:sldChg chg="addSp delSp modSp add mod ord modNotesTx">
        <pc:chgData name="Nicole Wyse" userId="07b4664f-f1c6-4eb3-b4df-0e3c8321d8b1" providerId="ADAL" clId="{B7AB9794-C75E-4785-B209-7B681C6A316F}" dt="2025-03-17T17:37:00.473" v="11945"/>
        <pc:sldMkLst>
          <pc:docMk/>
          <pc:sldMk cId="3448324359" sldId="821"/>
        </pc:sldMkLst>
        <pc:spChg chg="mod">
          <ac:chgData name="Nicole Wyse" userId="07b4664f-f1c6-4eb3-b4df-0e3c8321d8b1" providerId="ADAL" clId="{B7AB9794-C75E-4785-B209-7B681C6A316F}" dt="2025-03-04T21:54:09.396" v="5867" actId="164"/>
          <ac:spMkLst>
            <pc:docMk/>
            <pc:sldMk cId="3448324359" sldId="821"/>
            <ac:spMk id="4" creationId="{787273DD-053B-E46B-C84B-60498B46CDC1}"/>
          </ac:spMkLst>
        </pc:spChg>
        <pc:spChg chg="mod">
          <ac:chgData name="Nicole Wyse" userId="07b4664f-f1c6-4eb3-b4df-0e3c8321d8b1" providerId="ADAL" clId="{B7AB9794-C75E-4785-B209-7B681C6A316F}" dt="2025-03-04T23:25:45.676" v="6243" actId="1076"/>
          <ac:spMkLst>
            <pc:docMk/>
            <pc:sldMk cId="3448324359" sldId="821"/>
            <ac:spMk id="6" creationId="{27D191BC-9B91-152B-1AD2-81E212C1DBC9}"/>
          </ac:spMkLst>
        </pc:spChg>
        <pc:spChg chg="add mod">
          <ac:chgData name="Nicole Wyse" userId="07b4664f-f1c6-4eb3-b4df-0e3c8321d8b1" providerId="ADAL" clId="{B7AB9794-C75E-4785-B209-7B681C6A316F}" dt="2025-03-04T23:25:31.302" v="6241" actId="207"/>
          <ac:spMkLst>
            <pc:docMk/>
            <pc:sldMk cId="3448324359" sldId="821"/>
            <ac:spMk id="8" creationId="{CC055E48-0DBD-8ABF-6A6F-D8AE3B79CF85}"/>
          </ac:spMkLst>
        </pc:spChg>
        <pc:spChg chg="add mod">
          <ac:chgData name="Nicole Wyse" userId="07b4664f-f1c6-4eb3-b4df-0e3c8321d8b1" providerId="ADAL" clId="{B7AB9794-C75E-4785-B209-7B681C6A316F}" dt="2025-03-05T00:59:44.701" v="6878" actId="207"/>
          <ac:spMkLst>
            <pc:docMk/>
            <pc:sldMk cId="3448324359" sldId="821"/>
            <ac:spMk id="9" creationId="{23710015-F7AE-466A-C302-D53FD9A789EB}"/>
          </ac:spMkLst>
        </pc:spChg>
        <pc:grpChg chg="add mod">
          <ac:chgData name="Nicole Wyse" userId="07b4664f-f1c6-4eb3-b4df-0e3c8321d8b1" providerId="ADAL" clId="{B7AB9794-C75E-4785-B209-7B681C6A316F}" dt="2025-03-04T23:26:00.342" v="6246" actId="1076"/>
          <ac:grpSpMkLst>
            <pc:docMk/>
            <pc:sldMk cId="3448324359" sldId="821"/>
            <ac:grpSpMk id="7" creationId="{396D671B-8D98-6518-1229-3C13540A2A92}"/>
          </ac:grpSpMkLst>
        </pc:grpChg>
        <pc:picChg chg="add mod">
          <ac:chgData name="Nicole Wyse" userId="07b4664f-f1c6-4eb3-b4df-0e3c8321d8b1" providerId="ADAL" clId="{B7AB9794-C75E-4785-B209-7B681C6A316F}" dt="2025-03-04T23:24:55.126" v="6232" actId="1076"/>
          <ac:picMkLst>
            <pc:docMk/>
            <pc:sldMk cId="3448324359" sldId="821"/>
            <ac:picMk id="14" creationId="{B2BC1B7B-A6E2-FC29-AC6D-E7827B702F88}"/>
          </ac:picMkLst>
        </pc:picChg>
        <pc:picChg chg="add mod">
          <ac:chgData name="Nicole Wyse" userId="07b4664f-f1c6-4eb3-b4df-0e3c8321d8b1" providerId="ADAL" clId="{B7AB9794-C75E-4785-B209-7B681C6A316F}" dt="2025-03-04T23:25:07.574" v="6235" actId="14100"/>
          <ac:picMkLst>
            <pc:docMk/>
            <pc:sldMk cId="3448324359" sldId="821"/>
            <ac:picMk id="5122" creationId="{427C6583-9675-9399-8D72-DBC82E4BB156}"/>
          </ac:picMkLst>
        </pc:picChg>
      </pc:sldChg>
      <pc:sldChg chg="addSp delSp modSp add mod modNotesTx">
        <pc:chgData name="Nicole Wyse" userId="07b4664f-f1c6-4eb3-b4df-0e3c8321d8b1" providerId="ADAL" clId="{B7AB9794-C75E-4785-B209-7B681C6A316F}" dt="2025-03-17T19:40:46.112" v="13815" actId="20577"/>
        <pc:sldMkLst>
          <pc:docMk/>
          <pc:sldMk cId="2816480955" sldId="822"/>
        </pc:sldMkLst>
        <pc:spChg chg="mod">
          <ac:chgData name="Nicole Wyse" userId="07b4664f-f1c6-4eb3-b4df-0e3c8321d8b1" providerId="ADAL" clId="{B7AB9794-C75E-4785-B209-7B681C6A316F}" dt="2025-03-04T21:55:10.986" v="5872" actId="164"/>
          <ac:spMkLst>
            <pc:docMk/>
            <pc:sldMk cId="2816480955" sldId="822"/>
            <ac:spMk id="4" creationId="{6EFCEF5C-BD23-0896-4ABF-A136794EA407}"/>
          </ac:spMkLst>
        </pc:spChg>
        <pc:spChg chg="mod">
          <ac:chgData name="Nicole Wyse" userId="07b4664f-f1c6-4eb3-b4df-0e3c8321d8b1" providerId="ADAL" clId="{B7AB9794-C75E-4785-B209-7B681C6A316F}" dt="2025-03-04T21:55:10.986" v="5872" actId="164"/>
          <ac:spMkLst>
            <pc:docMk/>
            <pc:sldMk cId="2816480955" sldId="822"/>
            <ac:spMk id="6" creationId="{D0532D1E-D1AB-EC25-56E6-B671B2E1D5E9}"/>
          </ac:spMkLst>
        </pc:spChg>
        <pc:spChg chg="add mod">
          <ac:chgData name="Nicole Wyse" userId="07b4664f-f1c6-4eb3-b4df-0e3c8321d8b1" providerId="ADAL" clId="{B7AB9794-C75E-4785-B209-7B681C6A316F}" dt="2025-03-17T19:38:43.536" v="13704" actId="20577"/>
          <ac:spMkLst>
            <pc:docMk/>
            <pc:sldMk cId="2816480955" sldId="822"/>
            <ac:spMk id="10" creationId="{52CF4DB3-A635-DE6D-465C-F6E4B626B719}"/>
          </ac:spMkLst>
        </pc:spChg>
        <pc:grpChg chg="add mod">
          <ac:chgData name="Nicole Wyse" userId="07b4664f-f1c6-4eb3-b4df-0e3c8321d8b1" providerId="ADAL" clId="{B7AB9794-C75E-4785-B209-7B681C6A316F}" dt="2025-03-05T19:49:30.152" v="6897" actId="14100"/>
          <ac:grpSpMkLst>
            <pc:docMk/>
            <pc:sldMk cId="2816480955" sldId="822"/>
            <ac:grpSpMk id="7" creationId="{21A6B603-2C1E-2474-E5A5-667A26E18E4A}"/>
          </ac:grpSpMkLst>
        </pc:grpChg>
        <pc:picChg chg="add mod">
          <ac:chgData name="Nicole Wyse" userId="07b4664f-f1c6-4eb3-b4df-0e3c8321d8b1" providerId="ADAL" clId="{B7AB9794-C75E-4785-B209-7B681C6A316F}" dt="2025-03-05T19:49:38.466" v="6900" actId="1076"/>
          <ac:picMkLst>
            <pc:docMk/>
            <pc:sldMk cId="2816480955" sldId="822"/>
            <ac:picMk id="9" creationId="{B3265C74-DC25-ACE8-030C-DF53F1CA3526}"/>
          </ac:picMkLst>
        </pc:picChg>
      </pc:sldChg>
      <pc:sldChg chg="addSp delSp modSp add mod modNotesTx">
        <pc:chgData name="Nicole Wyse" userId="07b4664f-f1c6-4eb3-b4df-0e3c8321d8b1" providerId="ADAL" clId="{B7AB9794-C75E-4785-B209-7B681C6A316F}" dt="2025-03-09T23:40:38.642" v="10538" actId="313"/>
        <pc:sldMkLst>
          <pc:docMk/>
          <pc:sldMk cId="3969737782" sldId="823"/>
        </pc:sldMkLst>
        <pc:spChg chg="add mod">
          <ac:chgData name="Nicole Wyse" userId="07b4664f-f1c6-4eb3-b4df-0e3c8321d8b1" providerId="ADAL" clId="{B7AB9794-C75E-4785-B209-7B681C6A316F}" dt="2025-03-05T20:09:23.687" v="7306" actId="948"/>
          <ac:spMkLst>
            <pc:docMk/>
            <pc:sldMk cId="3969737782" sldId="823"/>
            <ac:spMk id="12" creationId="{FDCE4028-E57D-63F4-ADC4-5A0775BD6036}"/>
          </ac:spMkLst>
        </pc:spChg>
        <pc:picChg chg="add mod">
          <ac:chgData name="Nicole Wyse" userId="07b4664f-f1c6-4eb3-b4df-0e3c8321d8b1" providerId="ADAL" clId="{B7AB9794-C75E-4785-B209-7B681C6A316F}" dt="2025-03-04T22:30:21.875" v="6027" actId="1076"/>
          <ac:picMkLst>
            <pc:docMk/>
            <pc:sldMk cId="3969737782" sldId="823"/>
            <ac:picMk id="3074" creationId="{27FC3133-4AD3-FFA9-4728-BAD1658E7116}"/>
          </ac:picMkLst>
        </pc:picChg>
      </pc:sldChg>
      <pc:sldChg chg="addSp delSp modSp add mod modNotesTx">
        <pc:chgData name="Nicole Wyse" userId="07b4664f-f1c6-4eb3-b4df-0e3c8321d8b1" providerId="ADAL" clId="{B7AB9794-C75E-4785-B209-7B681C6A316F}" dt="2025-03-04T22:38:51.818" v="6172" actId="20577"/>
        <pc:sldMkLst>
          <pc:docMk/>
          <pc:sldMk cId="2556831030" sldId="824"/>
        </pc:sldMkLst>
        <pc:picChg chg="add mod">
          <ac:chgData name="Nicole Wyse" userId="07b4664f-f1c6-4eb3-b4df-0e3c8321d8b1" providerId="ADAL" clId="{B7AB9794-C75E-4785-B209-7B681C6A316F}" dt="2025-03-04T22:37:58.229" v="6098" actId="1076"/>
          <ac:picMkLst>
            <pc:docMk/>
            <pc:sldMk cId="2556831030" sldId="824"/>
            <ac:picMk id="13" creationId="{77D48CB0-B69E-C3FE-E5BB-FC7475825C3C}"/>
          </ac:picMkLst>
        </pc:picChg>
        <pc:picChg chg="add mod">
          <ac:chgData name="Nicole Wyse" userId="07b4664f-f1c6-4eb3-b4df-0e3c8321d8b1" providerId="ADAL" clId="{B7AB9794-C75E-4785-B209-7B681C6A316F}" dt="2025-03-04T22:37:56.426" v="6097" actId="1076"/>
          <ac:picMkLst>
            <pc:docMk/>
            <pc:sldMk cId="2556831030" sldId="824"/>
            <ac:picMk id="4102" creationId="{45BEECF4-A4E7-8E52-FC7D-3219F6DC3A86}"/>
          </ac:picMkLst>
        </pc:picChg>
      </pc:sldChg>
      <pc:sldChg chg="addSp delSp modSp add mod ord">
        <pc:chgData name="Nicole Wyse" userId="07b4664f-f1c6-4eb3-b4df-0e3c8321d8b1" providerId="ADAL" clId="{B7AB9794-C75E-4785-B209-7B681C6A316F}" dt="2025-03-17T17:37:00.473" v="11945"/>
        <pc:sldMkLst>
          <pc:docMk/>
          <pc:sldMk cId="3741281827" sldId="825"/>
        </pc:sldMkLst>
        <pc:grpChg chg="mod">
          <ac:chgData name="Nicole Wyse" userId="07b4664f-f1c6-4eb3-b4df-0e3c8321d8b1" providerId="ADAL" clId="{B7AB9794-C75E-4785-B209-7B681C6A316F}" dt="2025-03-04T23:27:06.917" v="6254" actId="14100"/>
          <ac:grpSpMkLst>
            <pc:docMk/>
            <pc:sldMk cId="3741281827" sldId="825"/>
            <ac:grpSpMk id="7" creationId="{097F279D-BF81-C4C1-D6A3-734AFE3F78E3}"/>
          </ac:grpSpMkLst>
        </pc:grpChg>
        <pc:picChg chg="add mod">
          <ac:chgData name="Nicole Wyse" userId="07b4664f-f1c6-4eb3-b4df-0e3c8321d8b1" providerId="ADAL" clId="{B7AB9794-C75E-4785-B209-7B681C6A316F}" dt="2025-03-04T23:27:10.267" v="6255" actId="1076"/>
          <ac:picMkLst>
            <pc:docMk/>
            <pc:sldMk cId="3741281827" sldId="825"/>
            <ac:picMk id="10" creationId="{29EF0667-4367-06B4-5EF1-45A54967D8F3}"/>
          </ac:picMkLst>
        </pc:picChg>
      </pc:sldChg>
      <pc:sldChg chg="addSp delSp modSp add mod modNotesTx">
        <pc:chgData name="Nicole Wyse" userId="07b4664f-f1c6-4eb3-b4df-0e3c8321d8b1" providerId="ADAL" clId="{B7AB9794-C75E-4785-B209-7B681C6A316F}" dt="2025-03-09T23:35:14.371" v="10438" actId="20577"/>
        <pc:sldMkLst>
          <pc:docMk/>
          <pc:sldMk cId="116787358" sldId="826"/>
        </pc:sldMkLst>
        <pc:spChg chg="add mod">
          <ac:chgData name="Nicole Wyse" userId="07b4664f-f1c6-4eb3-b4df-0e3c8321d8b1" providerId="ADAL" clId="{B7AB9794-C75E-4785-B209-7B681C6A316F}" dt="2025-03-05T00:34:41.008" v="6379" actId="14100"/>
          <ac:spMkLst>
            <pc:docMk/>
            <pc:sldMk cId="116787358" sldId="826"/>
            <ac:spMk id="6" creationId="{E6F9C730-C5A2-BD13-84C1-39066B46DA8A}"/>
          </ac:spMkLst>
        </pc:spChg>
        <pc:picChg chg="add mod">
          <ac:chgData name="Nicole Wyse" userId="07b4664f-f1c6-4eb3-b4df-0e3c8321d8b1" providerId="ADAL" clId="{B7AB9794-C75E-4785-B209-7B681C6A316F}" dt="2025-03-05T00:34:42.871" v="6383" actId="14100"/>
          <ac:picMkLst>
            <pc:docMk/>
            <pc:sldMk cId="116787358" sldId="826"/>
            <ac:picMk id="8194" creationId="{D7571110-9925-A0CF-9E34-5FB1098A6953}"/>
          </ac:picMkLst>
        </pc:picChg>
        <pc:picChg chg="add mod">
          <ac:chgData name="Nicole Wyse" userId="07b4664f-f1c6-4eb3-b4df-0e3c8321d8b1" providerId="ADAL" clId="{B7AB9794-C75E-4785-B209-7B681C6A316F}" dt="2025-03-05T00:34:43.677" v="6384" actId="14100"/>
          <ac:picMkLst>
            <pc:docMk/>
            <pc:sldMk cId="116787358" sldId="826"/>
            <ac:picMk id="8198" creationId="{885625C7-F68B-2864-E225-DAD3F92A94BB}"/>
          </ac:picMkLst>
        </pc:picChg>
      </pc:sldChg>
      <pc:sldChg chg="addSp delSp modSp add mod modNotesTx">
        <pc:chgData name="Nicole Wyse" userId="07b4664f-f1c6-4eb3-b4df-0e3c8321d8b1" providerId="ADAL" clId="{B7AB9794-C75E-4785-B209-7B681C6A316F}" dt="2025-03-10T17:35:38.558" v="10858" actId="20577"/>
        <pc:sldMkLst>
          <pc:docMk/>
          <pc:sldMk cId="2735151945" sldId="827"/>
        </pc:sldMkLst>
        <pc:spChg chg="mod">
          <ac:chgData name="Nicole Wyse" userId="07b4664f-f1c6-4eb3-b4df-0e3c8321d8b1" providerId="ADAL" clId="{B7AB9794-C75E-4785-B209-7B681C6A316F}" dt="2025-03-09T22:52:08.491" v="8543" actId="1076"/>
          <ac:spMkLst>
            <pc:docMk/>
            <pc:sldMk cId="2735151945" sldId="827"/>
            <ac:spMk id="11" creationId="{3D38D534-1D65-F015-65EF-8A8E5F1DFA43}"/>
          </ac:spMkLst>
        </pc:spChg>
        <pc:picChg chg="add mod">
          <ac:chgData name="Nicole Wyse" userId="07b4664f-f1c6-4eb3-b4df-0e3c8321d8b1" providerId="ADAL" clId="{B7AB9794-C75E-4785-B209-7B681C6A316F}" dt="2025-03-09T22:52:25.748" v="8550" actId="1076"/>
          <ac:picMkLst>
            <pc:docMk/>
            <pc:sldMk cId="2735151945" sldId="827"/>
            <ac:picMk id="12" creationId="{C6266AE9-7D79-C49F-E990-F4F85D2A7DE2}"/>
          </ac:picMkLst>
        </pc:picChg>
        <pc:picChg chg="add mod">
          <ac:chgData name="Nicole Wyse" userId="07b4664f-f1c6-4eb3-b4df-0e3c8321d8b1" providerId="ADAL" clId="{B7AB9794-C75E-4785-B209-7B681C6A316F}" dt="2025-03-09T22:52:23.328" v="8549" actId="14100"/>
          <ac:picMkLst>
            <pc:docMk/>
            <pc:sldMk cId="2735151945" sldId="827"/>
            <ac:picMk id="14" creationId="{42BC429F-E8D4-BE76-6C4D-9BBBABA0F717}"/>
          </ac:picMkLst>
        </pc:picChg>
      </pc:sldChg>
      <pc:sldChg chg="modSp mod modNotesTx">
        <pc:chgData name="Nicole Wyse" userId="07b4664f-f1c6-4eb3-b4df-0e3c8321d8b1" providerId="ADAL" clId="{B7AB9794-C75E-4785-B209-7B681C6A316F}" dt="2025-03-10T17:27:51.562" v="10604" actId="20577"/>
        <pc:sldMkLst>
          <pc:docMk/>
          <pc:sldMk cId="3246587327" sldId="829"/>
        </pc:sldMkLst>
        <pc:grpChg chg="mod">
          <ac:chgData name="Nicole Wyse" userId="07b4664f-f1c6-4eb3-b4df-0e3c8321d8b1" providerId="ADAL" clId="{B7AB9794-C75E-4785-B209-7B681C6A316F}" dt="2025-03-05T19:49:54.574" v="6903" actId="14100"/>
          <ac:grpSpMkLst>
            <pc:docMk/>
            <pc:sldMk cId="3246587327" sldId="829"/>
            <ac:grpSpMk id="4" creationId="{F5ECBC03-FCE9-189A-6C03-D4B53EE69663}"/>
          </ac:grpSpMkLst>
        </pc:grpChg>
        <pc:picChg chg="mod">
          <ac:chgData name="Nicole Wyse" userId="07b4664f-f1c6-4eb3-b4df-0e3c8321d8b1" providerId="ADAL" clId="{B7AB9794-C75E-4785-B209-7B681C6A316F}" dt="2025-03-05T19:49:58.850" v="6904" actId="1076"/>
          <ac:picMkLst>
            <pc:docMk/>
            <pc:sldMk cId="3246587327" sldId="829"/>
            <ac:picMk id="9" creationId="{AA3BEB81-87B7-FA27-37B3-16E4A37760B7}"/>
          </ac:picMkLst>
        </pc:picChg>
      </pc:sldChg>
      <pc:sldChg chg="addSp delSp modSp add mod">
        <pc:chgData name="Nicole Wyse" userId="07b4664f-f1c6-4eb3-b4df-0e3c8321d8b1" providerId="ADAL" clId="{B7AB9794-C75E-4785-B209-7B681C6A316F}" dt="2025-03-09T23:35:52.684" v="10441" actId="14100"/>
        <pc:sldMkLst>
          <pc:docMk/>
          <pc:sldMk cId="1602534398" sldId="830"/>
        </pc:sldMkLst>
        <pc:spChg chg="mod">
          <ac:chgData name="Nicole Wyse" userId="07b4664f-f1c6-4eb3-b4df-0e3c8321d8b1" providerId="ADAL" clId="{B7AB9794-C75E-4785-B209-7B681C6A316F}" dt="2025-03-09T23:35:48.296" v="10440" actId="1076"/>
          <ac:spMkLst>
            <pc:docMk/>
            <pc:sldMk cId="1602534398" sldId="830"/>
            <ac:spMk id="10" creationId="{6B892EE5-E09A-7253-D178-7AF62BA1159A}"/>
          </ac:spMkLst>
        </pc:spChg>
        <pc:picChg chg="add mod">
          <ac:chgData name="Nicole Wyse" userId="07b4664f-f1c6-4eb3-b4df-0e3c8321d8b1" providerId="ADAL" clId="{B7AB9794-C75E-4785-B209-7B681C6A316F}" dt="2025-03-09T23:35:52.684" v="10441" actId="14100"/>
          <ac:picMkLst>
            <pc:docMk/>
            <pc:sldMk cId="1602534398" sldId="830"/>
            <ac:picMk id="6" creationId="{CA6D74B8-17CF-F522-5B5A-A77C8A3F2A59}"/>
          </ac:picMkLst>
        </pc:picChg>
      </pc:sldChg>
      <pc:sldChg chg="addSp delSp modSp add mod modNotesTx">
        <pc:chgData name="Nicole Wyse" userId="07b4664f-f1c6-4eb3-b4df-0e3c8321d8b1" providerId="ADAL" clId="{B7AB9794-C75E-4785-B209-7B681C6A316F}" dt="2025-03-09T23:47:48.833" v="10584" actId="20577"/>
        <pc:sldMkLst>
          <pc:docMk/>
          <pc:sldMk cId="443818245" sldId="831"/>
        </pc:sldMkLst>
        <pc:spChg chg="mod">
          <ac:chgData name="Nicole Wyse" userId="07b4664f-f1c6-4eb3-b4df-0e3c8321d8b1" providerId="ADAL" clId="{B7AB9794-C75E-4785-B209-7B681C6A316F}" dt="2025-03-09T23:26:35.931" v="9861" actId="20577"/>
          <ac:spMkLst>
            <pc:docMk/>
            <pc:sldMk cId="443818245" sldId="831"/>
            <ac:spMk id="2" creationId="{780CD386-BD10-AB92-F311-0E61F7629238}"/>
          </ac:spMkLst>
        </pc:spChg>
        <pc:graphicFrameChg chg="add mod modGraphic">
          <ac:chgData name="Nicole Wyse" userId="07b4664f-f1c6-4eb3-b4df-0e3c8321d8b1" providerId="ADAL" clId="{B7AB9794-C75E-4785-B209-7B681C6A316F}" dt="2025-03-09T23:47:09.710" v="10583" actId="207"/>
          <ac:graphicFrameMkLst>
            <pc:docMk/>
            <pc:sldMk cId="443818245" sldId="831"/>
            <ac:graphicFrameMk id="9" creationId="{082B3AAC-9A74-91A6-A42D-23CD4D2E6BD0}"/>
          </ac:graphicFrameMkLst>
        </pc:graphicFrameChg>
      </pc:sldChg>
      <pc:sldChg chg="delSp modSp add mod">
        <pc:chgData name="Nicole Wyse" userId="07b4664f-f1c6-4eb3-b4df-0e3c8321d8b1" providerId="ADAL" clId="{B7AB9794-C75E-4785-B209-7B681C6A316F}" dt="2025-03-11T21:58:41.763" v="11173" actId="20577"/>
        <pc:sldMkLst>
          <pc:docMk/>
          <pc:sldMk cId="437010233" sldId="832"/>
        </pc:sldMkLst>
        <pc:spChg chg="mod">
          <ac:chgData name="Nicole Wyse" userId="07b4664f-f1c6-4eb3-b4df-0e3c8321d8b1" providerId="ADAL" clId="{B7AB9794-C75E-4785-B209-7B681C6A316F}" dt="2025-03-11T21:58:41.763" v="11173" actId="20577"/>
          <ac:spMkLst>
            <pc:docMk/>
            <pc:sldMk cId="437010233" sldId="832"/>
            <ac:spMk id="2" creationId="{4929851C-CB24-C1E0-393E-A7AD1C3D5C50}"/>
          </ac:spMkLst>
        </pc:spChg>
      </pc:sldChg>
      <pc:sldChg chg="delSp modSp add mod">
        <pc:chgData name="Nicole Wyse" userId="07b4664f-f1c6-4eb3-b4df-0e3c8321d8b1" providerId="ADAL" clId="{B7AB9794-C75E-4785-B209-7B681C6A316F}" dt="2025-03-11T21:58:08.417" v="11145" actId="1076"/>
        <pc:sldMkLst>
          <pc:docMk/>
          <pc:sldMk cId="1937432759" sldId="833"/>
        </pc:sldMkLst>
        <pc:spChg chg="mod">
          <ac:chgData name="Nicole Wyse" userId="07b4664f-f1c6-4eb3-b4df-0e3c8321d8b1" providerId="ADAL" clId="{B7AB9794-C75E-4785-B209-7B681C6A316F}" dt="2025-03-11T21:58:08.417" v="11145" actId="1076"/>
          <ac:spMkLst>
            <pc:docMk/>
            <pc:sldMk cId="1937432759" sldId="833"/>
            <ac:spMk id="2" creationId="{F704E89D-7546-4ED9-E7DB-1A9B578E9294}"/>
          </ac:spMkLst>
        </pc:spChg>
      </pc:sldChg>
      <pc:sldChg chg="new del">
        <pc:chgData name="Nicole Wyse" userId="07b4664f-f1c6-4eb3-b4df-0e3c8321d8b1" providerId="ADAL" clId="{B7AB9794-C75E-4785-B209-7B681C6A316F}" dt="2025-03-11T21:57:09.831" v="11031" actId="680"/>
        <pc:sldMkLst>
          <pc:docMk/>
          <pc:sldMk cId="2899707468" sldId="833"/>
        </pc:sldMkLst>
      </pc:sldChg>
      <pc:sldChg chg="addSp modSp mod">
        <pc:chgData name="Nicole Wyse" userId="07b4664f-f1c6-4eb3-b4df-0e3c8321d8b1" providerId="ADAL" clId="{B7AB9794-C75E-4785-B209-7B681C6A316F}" dt="2025-03-17T19:54:19.970" v="14091" actId="948"/>
        <pc:sldMkLst>
          <pc:docMk/>
          <pc:sldMk cId="2834373948" sldId="834"/>
        </pc:sldMkLst>
        <pc:spChg chg="mod">
          <ac:chgData name="Nicole Wyse" userId="07b4664f-f1c6-4eb3-b4df-0e3c8321d8b1" providerId="ADAL" clId="{B7AB9794-C75E-4785-B209-7B681C6A316F}" dt="2025-03-17T14:36:31.828" v="11854" actId="207"/>
          <ac:spMkLst>
            <pc:docMk/>
            <pc:sldMk cId="2834373948" sldId="834"/>
            <ac:spMk id="3" creationId="{6518C7F3-4BDF-4303-23B1-B0855D492330}"/>
          </ac:spMkLst>
        </pc:spChg>
        <pc:spChg chg="add mod">
          <ac:chgData name="Nicole Wyse" userId="07b4664f-f1c6-4eb3-b4df-0e3c8321d8b1" providerId="ADAL" clId="{B7AB9794-C75E-4785-B209-7B681C6A316F}" dt="2025-03-17T19:54:19.970" v="14091" actId="948"/>
          <ac:spMkLst>
            <pc:docMk/>
            <pc:sldMk cId="2834373948" sldId="834"/>
            <ac:spMk id="4" creationId="{B7CF8DF3-D704-4162-4A9D-5B7C281EE47A}"/>
          </ac:spMkLst>
        </pc:spChg>
        <pc:picChg chg="mod">
          <ac:chgData name="Nicole Wyse" userId="07b4664f-f1c6-4eb3-b4df-0e3c8321d8b1" providerId="ADAL" clId="{B7AB9794-C75E-4785-B209-7B681C6A316F}" dt="2025-03-17T19:16:30.768" v="12661" actId="1076"/>
          <ac:picMkLst>
            <pc:docMk/>
            <pc:sldMk cId="2834373948" sldId="834"/>
            <ac:picMk id="8" creationId="{0E88A500-69DB-108E-C6DB-26A7B5BF2505}"/>
          </ac:picMkLst>
        </pc:picChg>
        <pc:picChg chg="mod">
          <ac:chgData name="Nicole Wyse" userId="07b4664f-f1c6-4eb3-b4df-0e3c8321d8b1" providerId="ADAL" clId="{B7AB9794-C75E-4785-B209-7B681C6A316F}" dt="2025-03-17T19:16:32.492" v="12662" actId="1076"/>
          <ac:picMkLst>
            <pc:docMk/>
            <pc:sldMk cId="2834373948" sldId="834"/>
            <ac:picMk id="9" creationId="{34406935-5423-D96B-A33E-A61F000A2A56}"/>
          </ac:picMkLst>
        </pc:picChg>
      </pc:sldChg>
      <pc:sldChg chg="modSp mod">
        <pc:chgData name="Nicole Wyse" userId="07b4664f-f1c6-4eb3-b4df-0e3c8321d8b1" providerId="ADAL" clId="{B7AB9794-C75E-4785-B209-7B681C6A316F}" dt="2025-03-17T19:31:44.596" v="13515" actId="21"/>
        <pc:sldMkLst>
          <pc:docMk/>
          <pc:sldMk cId="3440228693" sldId="835"/>
        </pc:sldMkLst>
        <pc:spChg chg="mod">
          <ac:chgData name="Nicole Wyse" userId="07b4664f-f1c6-4eb3-b4df-0e3c8321d8b1" providerId="ADAL" clId="{B7AB9794-C75E-4785-B209-7B681C6A316F}" dt="2025-03-17T19:31:44.596" v="13515" actId="21"/>
          <ac:spMkLst>
            <pc:docMk/>
            <pc:sldMk cId="3440228693" sldId="835"/>
            <ac:spMk id="3" creationId="{5DF4EB8A-B7AD-7C39-4E21-87757072CE16}"/>
          </ac:spMkLst>
        </pc:spChg>
      </pc:sldChg>
      <pc:sldChg chg="modSp mod ord modNotesTx">
        <pc:chgData name="Nicole Wyse" userId="07b4664f-f1c6-4eb3-b4df-0e3c8321d8b1" providerId="ADAL" clId="{B7AB9794-C75E-4785-B209-7B681C6A316F}" dt="2025-03-17T19:51:42.354" v="14017" actId="20577"/>
        <pc:sldMkLst>
          <pc:docMk/>
          <pc:sldMk cId="1817775745" sldId="836"/>
        </pc:sldMkLst>
        <pc:spChg chg="mod">
          <ac:chgData name="Nicole Wyse" userId="07b4664f-f1c6-4eb3-b4df-0e3c8321d8b1" providerId="ADAL" clId="{B7AB9794-C75E-4785-B209-7B681C6A316F}" dt="2025-03-17T19:50:22.530" v="13956" actId="20577"/>
          <ac:spMkLst>
            <pc:docMk/>
            <pc:sldMk cId="1817775745" sldId="836"/>
            <ac:spMk id="3" creationId="{2E123CF0-D8F1-FD39-BC80-CC3BA7C0EF5F}"/>
          </ac:spMkLst>
        </pc:spChg>
      </pc:sldChg>
      <pc:sldChg chg="addSp delSp del mod">
        <pc:chgData name="Nicole Wyse" userId="07b4664f-f1c6-4eb3-b4df-0e3c8321d8b1" providerId="ADAL" clId="{B7AB9794-C75E-4785-B209-7B681C6A316F}" dt="2025-03-03T17:04:54.213" v="187"/>
        <pc:sldMkLst>
          <pc:docMk/>
          <pc:sldMk cId="2198562152" sldId="872"/>
        </pc:sldMkLst>
      </pc:sldChg>
      <pc:sldChg chg="addSp modSp mod">
        <pc:chgData name="Nicole Wyse" userId="07b4664f-f1c6-4eb3-b4df-0e3c8321d8b1" providerId="ADAL" clId="{B7AB9794-C75E-4785-B209-7B681C6A316F}" dt="2025-03-17T17:35:54.822" v="11943" actId="20577"/>
        <pc:sldMkLst>
          <pc:docMk/>
          <pc:sldMk cId="1765924653" sldId="2146845194"/>
        </pc:sldMkLst>
        <pc:spChg chg="add mod">
          <ac:chgData name="Nicole Wyse" userId="07b4664f-f1c6-4eb3-b4df-0e3c8321d8b1" providerId="ADAL" clId="{B7AB9794-C75E-4785-B209-7B681C6A316F}" dt="2025-03-17T17:35:54.822" v="11943" actId="20577"/>
          <ac:spMkLst>
            <pc:docMk/>
            <pc:sldMk cId="1765924653" sldId="2146845194"/>
            <ac:spMk id="4" creationId="{4549FAEB-AC76-3746-B537-2CBD38A2C1AF}"/>
          </ac:spMkLst>
        </pc:spChg>
        <pc:spChg chg="mod">
          <ac:chgData name="Nicole Wyse" userId="07b4664f-f1c6-4eb3-b4df-0e3c8321d8b1" providerId="ADAL" clId="{B7AB9794-C75E-4785-B209-7B681C6A316F}" dt="2025-03-17T17:34:41.588" v="11857" actId="164"/>
          <ac:spMkLst>
            <pc:docMk/>
            <pc:sldMk cId="1765924653" sldId="2146845194"/>
            <ac:spMk id="10" creationId="{789C942A-1D6A-FA57-B026-869AABEDF2E8}"/>
          </ac:spMkLst>
        </pc:spChg>
        <pc:spChg chg="mod">
          <ac:chgData name="Nicole Wyse" userId="07b4664f-f1c6-4eb3-b4df-0e3c8321d8b1" providerId="ADAL" clId="{B7AB9794-C75E-4785-B209-7B681C6A316F}" dt="2025-03-17T17:34:41.588" v="11857" actId="164"/>
          <ac:spMkLst>
            <pc:docMk/>
            <pc:sldMk cId="1765924653" sldId="2146845194"/>
            <ac:spMk id="11" creationId="{4C93551F-D07D-9C2E-2634-6DEBA766EA4A}"/>
          </ac:spMkLst>
        </pc:spChg>
        <pc:spChg chg="mod">
          <ac:chgData name="Nicole Wyse" userId="07b4664f-f1c6-4eb3-b4df-0e3c8321d8b1" providerId="ADAL" clId="{B7AB9794-C75E-4785-B209-7B681C6A316F}" dt="2025-03-17T17:35:38.005" v="11934" actId="1076"/>
          <ac:spMkLst>
            <pc:docMk/>
            <pc:sldMk cId="1765924653" sldId="2146845194"/>
            <ac:spMk id="12" creationId="{57DADB98-6E4A-6B7B-2AFE-CAFA70F0D450}"/>
          </ac:spMkLst>
        </pc:spChg>
        <pc:grpChg chg="add mod">
          <ac:chgData name="Nicole Wyse" userId="07b4664f-f1c6-4eb3-b4df-0e3c8321d8b1" providerId="ADAL" clId="{B7AB9794-C75E-4785-B209-7B681C6A316F}" dt="2025-03-17T17:34:43.935" v="11858" actId="1076"/>
          <ac:grpSpMkLst>
            <pc:docMk/>
            <pc:sldMk cId="1765924653" sldId="2146845194"/>
            <ac:grpSpMk id="2" creationId="{A2833714-E9F2-13B8-BD30-60CBBB0A19EA}"/>
          </ac:grpSpMkLst>
        </pc:grpChg>
        <pc:picChg chg="mod">
          <ac:chgData name="Nicole Wyse" userId="07b4664f-f1c6-4eb3-b4df-0e3c8321d8b1" providerId="ADAL" clId="{B7AB9794-C75E-4785-B209-7B681C6A316F}" dt="2025-03-17T17:34:41.588" v="11857" actId="164"/>
          <ac:picMkLst>
            <pc:docMk/>
            <pc:sldMk cId="1765924653" sldId="2146845194"/>
            <ac:picMk id="3" creationId="{67F7D8C3-DEB9-71C3-063F-918BDF33FE7A}"/>
          </ac:picMkLst>
        </pc:picChg>
        <pc:picChg chg="mod">
          <ac:chgData name="Nicole Wyse" userId="07b4664f-f1c6-4eb3-b4df-0e3c8321d8b1" providerId="ADAL" clId="{B7AB9794-C75E-4785-B209-7B681C6A316F}" dt="2025-03-17T17:34:41.588" v="11857" actId="164"/>
          <ac:picMkLst>
            <pc:docMk/>
            <pc:sldMk cId="1765924653" sldId="2146845194"/>
            <ac:picMk id="6" creationId="{E80AADD9-D6D5-6D54-3D57-64B92C5E9887}"/>
          </ac:picMkLst>
        </pc:picChg>
        <pc:picChg chg="mod">
          <ac:chgData name="Nicole Wyse" userId="07b4664f-f1c6-4eb3-b4df-0e3c8321d8b1" providerId="ADAL" clId="{B7AB9794-C75E-4785-B209-7B681C6A316F}" dt="2025-03-17T17:34:47.140" v="11859" actId="1076"/>
          <ac:picMkLst>
            <pc:docMk/>
            <pc:sldMk cId="1765924653" sldId="2146845194"/>
            <ac:picMk id="8" creationId="{0EAD06F6-07EC-5843-D839-69BF1D72AFB6}"/>
          </ac:picMkLst>
        </pc:picChg>
      </pc:sldChg>
      <pc:sldChg chg="add ord">
        <pc:chgData name="Nicole Wyse" userId="07b4664f-f1c6-4eb3-b4df-0e3c8321d8b1" providerId="ADAL" clId="{B7AB9794-C75E-4785-B209-7B681C6A316F}" dt="2025-03-17T17:49:10.242" v="11950"/>
        <pc:sldMkLst>
          <pc:docMk/>
          <pc:sldMk cId="2609222623" sldId="2146845195"/>
        </pc:sldMkLst>
      </pc:sldChg>
      <pc:sldChg chg="add ord">
        <pc:chgData name="Nicole Wyse" userId="07b4664f-f1c6-4eb3-b4df-0e3c8321d8b1" providerId="ADAL" clId="{B7AB9794-C75E-4785-B209-7B681C6A316F}" dt="2025-03-17T19:21:22.754" v="12904"/>
        <pc:sldMkLst>
          <pc:docMk/>
          <pc:sldMk cId="2666163623" sldId="2146845196"/>
        </pc:sldMkLst>
      </pc:sldChg>
    </pc:docChg>
  </pc:docChgLst>
  <pc:docChgLst>
    <pc:chgData name="LaShaun Turner" userId="S::lashaun.turner@detroitmi.gov::5119646d-09c4-4f66-a61c-33758d31b3ad" providerId="AD" clId="Web-{CCABA9C9-6AE6-613C-D033-C8365ECEE5DC}"/>
    <pc:docChg chg="mod addSld delSld modSld sldOrd">
      <pc:chgData name="LaShaun Turner" userId="S::lashaun.turner@detroitmi.gov::5119646d-09c4-4f66-a61c-33758d31b3ad" providerId="AD" clId="Web-{CCABA9C9-6AE6-613C-D033-C8365ECEE5DC}" dt="2025-01-27T00:26:36.898" v="254"/>
      <pc:docMkLst>
        <pc:docMk/>
      </pc:docMkLst>
      <pc:sldChg chg="add del ord">
        <pc:chgData name="LaShaun Turner" userId="S::lashaun.turner@detroitmi.gov::5119646d-09c4-4f66-a61c-33758d31b3ad" providerId="AD" clId="Web-{CCABA9C9-6AE6-613C-D033-C8365ECEE5DC}" dt="2025-01-27T00:06:25.019" v="171"/>
        <pc:sldMkLst>
          <pc:docMk/>
          <pc:sldMk cId="3584946386" sldId="264"/>
        </pc:sldMkLst>
      </pc:sldChg>
      <pc:sldChg chg="modSp add ord">
        <pc:chgData name="LaShaun Turner" userId="S::lashaun.turner@detroitmi.gov::5119646d-09c4-4f66-a61c-33758d31b3ad" providerId="AD" clId="Web-{CCABA9C9-6AE6-613C-D033-C8365ECEE5DC}" dt="2025-01-27T00:24:17.585" v="209"/>
        <pc:sldMkLst>
          <pc:docMk/>
          <pc:sldMk cId="4037858353" sldId="267"/>
        </pc:sldMkLst>
      </pc:sldChg>
      <pc:sldChg chg="modSp">
        <pc:chgData name="LaShaun Turner" userId="S::lashaun.turner@detroitmi.gov::5119646d-09c4-4f66-a61c-33758d31b3ad" providerId="AD" clId="Web-{CCABA9C9-6AE6-613C-D033-C8365ECEE5DC}" dt="2025-01-27T00:26:36.898" v="254"/>
        <pc:sldMkLst>
          <pc:docMk/>
          <pc:sldMk cId="3259063931" sldId="317"/>
        </pc:sldMkLst>
      </pc:sldChg>
      <pc:sldChg chg="modSp">
        <pc:chgData name="LaShaun Turner" userId="S::lashaun.turner@detroitmi.gov::5119646d-09c4-4f66-a61c-33758d31b3ad" providerId="AD" clId="Web-{CCABA9C9-6AE6-613C-D033-C8365ECEE5DC}" dt="2025-01-27T00:25:08.382" v="243"/>
        <pc:sldMkLst>
          <pc:docMk/>
          <pc:sldMk cId="1408966907" sldId="366"/>
        </pc:sldMkLst>
      </pc:sldChg>
      <pc:sldChg chg="mod ord modShow">
        <pc:chgData name="LaShaun Turner" userId="S::lashaun.turner@detroitmi.gov::5119646d-09c4-4f66-a61c-33758d31b3ad" providerId="AD" clId="Web-{CCABA9C9-6AE6-613C-D033-C8365ECEE5DC}" dt="2025-01-26T23:44:22.662" v="136"/>
        <pc:sldMkLst>
          <pc:docMk/>
          <pc:sldMk cId="4291568840" sldId="370"/>
        </pc:sldMkLst>
      </pc:sldChg>
      <pc:sldChg chg="modSp">
        <pc:chgData name="LaShaun Turner" userId="S::lashaun.turner@detroitmi.gov::5119646d-09c4-4f66-a61c-33758d31b3ad" providerId="AD" clId="Web-{CCABA9C9-6AE6-613C-D033-C8365ECEE5DC}" dt="2025-01-27T00:23:58.632" v="207"/>
        <pc:sldMkLst>
          <pc:docMk/>
          <pc:sldMk cId="202924646" sldId="787"/>
        </pc:sldMkLst>
      </pc:sldChg>
      <pc:sldChg chg="add del mod ord modShow">
        <pc:chgData name="LaShaun Turner" userId="S::lashaun.turner@detroitmi.gov::5119646d-09c4-4f66-a61c-33758d31b3ad" providerId="AD" clId="Web-{CCABA9C9-6AE6-613C-D033-C8365ECEE5DC}" dt="2025-01-26T22:13:25.095" v="6"/>
        <pc:sldMkLst>
          <pc:docMk/>
          <pc:sldMk cId="54339945" sldId="788"/>
        </pc:sldMkLst>
      </pc:sldChg>
      <pc:sldChg chg="addSp delSp modSp mod modClrScheme chgLayout">
        <pc:chgData name="LaShaun Turner" userId="S::lashaun.turner@detroitmi.gov::5119646d-09c4-4f66-a61c-33758d31b3ad" providerId="AD" clId="Web-{CCABA9C9-6AE6-613C-D033-C8365ECEE5DC}" dt="2025-01-27T00:23:41.507" v="206" actId="20577"/>
        <pc:sldMkLst>
          <pc:docMk/>
          <pc:sldMk cId="1717222112" sldId="789"/>
        </pc:sldMkLst>
      </pc:sldChg>
      <pc:sldChg chg="modSp del">
        <pc:chgData name="LaShaun Turner" userId="S::lashaun.turner@detroitmi.gov::5119646d-09c4-4f66-a61c-33758d31b3ad" providerId="AD" clId="Web-{CCABA9C9-6AE6-613C-D033-C8365ECEE5DC}" dt="2025-01-27T00:20:15.866" v="198"/>
        <pc:sldMkLst>
          <pc:docMk/>
          <pc:sldMk cId="1176970290" sldId="790"/>
        </pc:sldMkLst>
      </pc:sldChg>
      <pc:sldChg chg="modSp add mod ord modShow">
        <pc:chgData name="LaShaun Turner" userId="S::lashaun.turner@detroitmi.gov::5119646d-09c4-4f66-a61c-33758d31b3ad" providerId="AD" clId="Web-{CCABA9C9-6AE6-613C-D033-C8365ECEE5DC}" dt="2025-01-26T23:59:57.385" v="154"/>
        <pc:sldMkLst>
          <pc:docMk/>
          <pc:sldMk cId="3679130696" sldId="802"/>
        </pc:sldMkLst>
      </pc:sldChg>
      <pc:sldChg chg="modSp add">
        <pc:chgData name="LaShaun Turner" userId="S::lashaun.turner@detroitmi.gov::5119646d-09c4-4f66-a61c-33758d31b3ad" providerId="AD" clId="Web-{CCABA9C9-6AE6-613C-D033-C8365ECEE5DC}" dt="2025-01-27T00:20:52.882" v="200" actId="20577"/>
        <pc:sldMkLst>
          <pc:docMk/>
          <pc:sldMk cId="2818547236" sldId="803"/>
        </pc:sldMkLst>
      </pc:sldChg>
      <pc:sldChg chg="delSp modSp add replId">
        <pc:chgData name="LaShaun Turner" userId="S::lashaun.turner@detroitmi.gov::5119646d-09c4-4f66-a61c-33758d31b3ad" providerId="AD" clId="Web-{CCABA9C9-6AE6-613C-D033-C8365ECEE5DC}" dt="2025-01-27T00:21:35.179" v="205" actId="1076"/>
        <pc:sldMkLst>
          <pc:docMk/>
          <pc:sldMk cId="418958421" sldId="804"/>
        </pc:sldMkLst>
      </pc:sldChg>
    </pc:docChg>
  </pc:docChgLst>
  <pc:docChgLst>
    <pc:chgData name="Kenneth Kucel" userId="S::kucelk@detroitmi.gov::09b379bf-e3aa-4472-a714-3737a4c3a051" providerId="AD" clId="Web-{593EC74D-B820-AAE5-9D31-2D94B5C3799F}"/>
    <pc:docChg chg="modSld">
      <pc:chgData name="Kenneth Kucel" userId="S::kucelk@detroitmi.gov::09b379bf-e3aa-4472-a714-3737a4c3a051" providerId="AD" clId="Web-{593EC74D-B820-AAE5-9D31-2D94B5C3799F}" dt="2025-03-14T15:29:20.948" v="295" actId="20577"/>
      <pc:docMkLst>
        <pc:docMk/>
      </pc:docMkLst>
      <pc:sldChg chg="modSp">
        <pc:chgData name="Kenneth Kucel" userId="S::kucelk@detroitmi.gov::09b379bf-e3aa-4472-a714-3737a4c3a051" providerId="AD" clId="Web-{593EC74D-B820-AAE5-9D31-2D94B5C3799F}" dt="2025-03-14T14:46:41.181" v="44" actId="20577"/>
        <pc:sldMkLst>
          <pc:docMk/>
          <pc:sldMk cId="2816480955" sldId="822"/>
        </pc:sldMkLst>
        <pc:spChg chg="mod">
          <ac:chgData name="Kenneth Kucel" userId="S::kucelk@detroitmi.gov::09b379bf-e3aa-4472-a714-3737a4c3a051" providerId="AD" clId="Web-{593EC74D-B820-AAE5-9D31-2D94B5C3799F}" dt="2025-03-14T14:46:41.181" v="44" actId="20577"/>
          <ac:spMkLst>
            <pc:docMk/>
            <pc:sldMk cId="2816480955" sldId="822"/>
            <ac:spMk id="10" creationId="{52CF4DB3-A635-DE6D-465C-F6E4B626B719}"/>
          </ac:spMkLst>
        </pc:spChg>
        <pc:grpChg chg="mod">
          <ac:chgData name="Kenneth Kucel" userId="S::kucelk@detroitmi.gov::09b379bf-e3aa-4472-a714-3737a4c3a051" providerId="AD" clId="Web-{593EC74D-B820-AAE5-9D31-2D94B5C3799F}" dt="2025-03-14T14:39:56.803" v="3" actId="1076"/>
          <ac:grpSpMkLst>
            <pc:docMk/>
            <pc:sldMk cId="2816480955" sldId="822"/>
            <ac:grpSpMk id="7" creationId="{21A6B603-2C1E-2474-E5A5-667A26E18E4A}"/>
          </ac:grpSpMkLst>
        </pc:grpChg>
        <pc:picChg chg="mod">
          <ac:chgData name="Kenneth Kucel" userId="S::kucelk@detroitmi.gov::09b379bf-e3aa-4472-a714-3737a4c3a051" providerId="AD" clId="Web-{593EC74D-B820-AAE5-9D31-2D94B5C3799F}" dt="2025-03-14T14:40:12.288" v="5" actId="1076"/>
          <ac:picMkLst>
            <pc:docMk/>
            <pc:sldMk cId="2816480955" sldId="822"/>
            <ac:picMk id="9" creationId="{B3265C74-DC25-ACE8-030C-DF53F1CA3526}"/>
          </ac:picMkLst>
        </pc:picChg>
      </pc:sldChg>
      <pc:sldChg chg="modSp">
        <pc:chgData name="Kenneth Kucel" userId="S::kucelk@detroitmi.gov::09b379bf-e3aa-4472-a714-3737a4c3a051" providerId="AD" clId="Web-{593EC74D-B820-AAE5-9D31-2D94B5C3799F}" dt="2025-03-14T14:40:50.413" v="9" actId="1076"/>
        <pc:sldMkLst>
          <pc:docMk/>
          <pc:sldMk cId="3246587327" sldId="829"/>
        </pc:sldMkLst>
        <pc:picChg chg="mod">
          <ac:chgData name="Kenneth Kucel" userId="S::kucelk@detroitmi.gov::09b379bf-e3aa-4472-a714-3737a4c3a051" providerId="AD" clId="Web-{593EC74D-B820-AAE5-9D31-2D94B5C3799F}" dt="2025-03-14T14:40:50.413" v="9" actId="1076"/>
          <ac:picMkLst>
            <pc:docMk/>
            <pc:sldMk cId="3246587327" sldId="829"/>
            <ac:picMk id="9" creationId="{AA3BEB81-87B7-FA27-37B3-16E4A37760B7}"/>
          </ac:picMkLst>
        </pc:picChg>
      </pc:sldChg>
      <pc:sldChg chg="modSp">
        <pc:chgData name="Kenneth Kucel" userId="S::kucelk@detroitmi.gov::09b379bf-e3aa-4472-a714-3737a4c3a051" providerId="AD" clId="Web-{593EC74D-B820-AAE5-9D31-2D94B5C3799F}" dt="2025-03-14T14:52:02.386" v="45" actId="14100"/>
        <pc:sldMkLst>
          <pc:docMk/>
          <pc:sldMk cId="2834373948" sldId="834"/>
        </pc:sldMkLst>
        <pc:picChg chg="mod">
          <ac:chgData name="Kenneth Kucel" userId="S::kucelk@detroitmi.gov::09b379bf-e3aa-4472-a714-3737a4c3a051" providerId="AD" clId="Web-{593EC74D-B820-AAE5-9D31-2D94B5C3799F}" dt="2025-03-14T14:52:02.386" v="45" actId="14100"/>
          <ac:picMkLst>
            <pc:docMk/>
            <pc:sldMk cId="2834373948" sldId="834"/>
            <ac:picMk id="8" creationId="{0E88A500-69DB-108E-C6DB-26A7B5BF2505}"/>
          </ac:picMkLst>
        </pc:picChg>
      </pc:sldChg>
      <pc:sldChg chg="modSp">
        <pc:chgData name="Kenneth Kucel" userId="S::kucelk@detroitmi.gov::09b379bf-e3aa-4472-a714-3737a4c3a051" providerId="AD" clId="Web-{593EC74D-B820-AAE5-9D31-2D94B5C3799F}" dt="2025-03-14T15:29:20.948" v="295" actId="20577"/>
        <pc:sldMkLst>
          <pc:docMk/>
          <pc:sldMk cId="3440228693" sldId="835"/>
        </pc:sldMkLst>
        <pc:spChg chg="mod">
          <ac:chgData name="Kenneth Kucel" userId="S::kucelk@detroitmi.gov::09b379bf-e3aa-4472-a714-3737a4c3a051" providerId="AD" clId="Web-{593EC74D-B820-AAE5-9D31-2D94B5C3799F}" dt="2025-03-14T15:29:20.948" v="295" actId="20577"/>
          <ac:spMkLst>
            <pc:docMk/>
            <pc:sldMk cId="3440228693" sldId="835"/>
            <ac:spMk id="3" creationId="{5DF4EB8A-B7AD-7C39-4E21-87757072CE16}"/>
          </ac:spMkLst>
        </pc:spChg>
      </pc:sldChg>
    </pc:docChg>
  </pc:docChgLst>
  <pc:docChgLst>
    <pc:chgData name="Kenneth Kucel" userId="S::kucelk@detroitmi.gov::09b379bf-e3aa-4472-a714-3737a4c3a051" providerId="AD" clId="Web-{E6B09B1D-5161-7703-CDC0-7F22E313BE6C}"/>
    <pc:docChg chg="modSld">
      <pc:chgData name="Kenneth Kucel" userId="S::kucelk@detroitmi.gov::09b379bf-e3aa-4472-a714-3737a4c3a051" providerId="AD" clId="Web-{E6B09B1D-5161-7703-CDC0-7F22E313BE6C}" dt="2025-03-12T13:50:47.893" v="1"/>
      <pc:docMkLst>
        <pc:docMk/>
      </pc:docMkLst>
      <pc:sldChg chg="modNotes">
        <pc:chgData name="Kenneth Kucel" userId="S::kucelk@detroitmi.gov::09b379bf-e3aa-4472-a714-3737a4c3a051" providerId="AD" clId="Web-{E6B09B1D-5161-7703-CDC0-7F22E313BE6C}" dt="2025-03-12T13:50:47.893" v="1"/>
        <pc:sldMkLst>
          <pc:docMk/>
          <pc:sldMk cId="2816480955" sldId="822"/>
        </pc:sldMkLst>
      </pc:sldChg>
    </pc:docChg>
  </pc:docChgLst>
  <pc:docChgLst>
    <pc:chgData name="Nicole Wyse" userId="07b4664f-f1c6-4eb3-b4df-0e3c8321d8b1" providerId="ADAL" clId="{55C1EC6F-F661-4753-A04E-BE90D6E6175A}"/>
    <pc:docChg chg="custSel addSld modSld">
      <pc:chgData name="Nicole Wyse" userId="07b4664f-f1c6-4eb3-b4df-0e3c8321d8b1" providerId="ADAL" clId="{55C1EC6F-F661-4753-A04E-BE90D6E6175A}" dt="2025-02-18T17:36:40.798" v="105" actId="13926"/>
      <pc:docMkLst>
        <pc:docMk/>
      </pc:docMkLst>
      <pc:sldChg chg="modSp mod">
        <pc:chgData name="Nicole Wyse" userId="07b4664f-f1c6-4eb3-b4df-0e3c8321d8b1" providerId="ADAL" clId="{55C1EC6F-F661-4753-A04E-BE90D6E6175A}" dt="2025-02-18T17:36:40.798" v="105" actId="13926"/>
        <pc:sldMkLst>
          <pc:docMk/>
          <pc:sldMk cId="3259063931" sldId="317"/>
        </pc:sldMkLst>
      </pc:sldChg>
      <pc:sldChg chg="addSp delSp modSp new mod modClrScheme chgLayout">
        <pc:chgData name="Nicole Wyse" userId="07b4664f-f1c6-4eb3-b4df-0e3c8321d8b1" providerId="ADAL" clId="{55C1EC6F-F661-4753-A04E-BE90D6E6175A}" dt="2025-02-18T17:35:01.176" v="103" actId="20577"/>
        <pc:sldMkLst>
          <pc:docMk/>
          <pc:sldMk cId="652718313" sldId="805"/>
        </pc:sldMkLst>
      </pc:sldChg>
    </pc:docChg>
  </pc:docChgLst>
  <pc:docChgLst>
    <pc:chgData name="Kenneth Kucel" userId="S::kucelk@detroitmi.gov::09b379bf-e3aa-4472-a714-3737a4c3a051" providerId="AD" clId="Web-{DEC9EAF1-6176-03B3-100D-DECA1292FFB7}"/>
    <pc:docChg chg="addSld modSld">
      <pc:chgData name="Kenneth Kucel" userId="S::kucelk@detroitmi.gov::09b379bf-e3aa-4472-a714-3737a4c3a051" providerId="AD" clId="Web-{DEC9EAF1-6176-03B3-100D-DECA1292FFB7}" dt="2025-03-14T12:53:48.676" v="196"/>
      <pc:docMkLst>
        <pc:docMk/>
      </pc:docMkLst>
      <pc:sldChg chg="modNotes">
        <pc:chgData name="Kenneth Kucel" userId="S::kucelk@detroitmi.gov::09b379bf-e3aa-4472-a714-3737a4c3a051" providerId="AD" clId="Web-{DEC9EAF1-6176-03B3-100D-DECA1292FFB7}" dt="2025-03-14T12:47:02.616" v="177"/>
        <pc:sldMkLst>
          <pc:docMk/>
          <pc:sldMk cId="3246587327" sldId="829"/>
        </pc:sldMkLst>
      </pc:sldChg>
      <pc:sldChg chg="addSp modSp new mod setBg modNotes">
        <pc:chgData name="Kenneth Kucel" userId="S::kucelk@detroitmi.gov::09b379bf-e3aa-4472-a714-3737a4c3a051" providerId="AD" clId="Web-{DEC9EAF1-6176-03B3-100D-DECA1292FFB7}" dt="2025-03-14T12:52:33.567" v="193"/>
        <pc:sldMkLst>
          <pc:docMk/>
          <pc:sldMk cId="2834373948" sldId="834"/>
        </pc:sldMkLst>
        <pc:spChg chg="mod">
          <ac:chgData name="Kenneth Kucel" userId="S::kucelk@detroitmi.gov::09b379bf-e3aa-4472-a714-3737a4c3a051" providerId="AD" clId="Web-{DEC9EAF1-6176-03B3-100D-DECA1292FFB7}" dt="2025-03-14T12:14:08.646" v="6" actId="20577"/>
          <ac:spMkLst>
            <pc:docMk/>
            <pc:sldMk cId="2834373948" sldId="834"/>
            <ac:spMk id="2" creationId="{E8553237-0ED7-8B3F-727F-B5F18573AF09}"/>
          </ac:spMkLst>
        </pc:spChg>
        <pc:spChg chg="mod">
          <ac:chgData name="Kenneth Kucel" userId="S::kucelk@detroitmi.gov::09b379bf-e3aa-4472-a714-3737a4c3a051" providerId="AD" clId="Web-{DEC9EAF1-6176-03B3-100D-DECA1292FFB7}" dt="2025-03-14T12:28:53.234" v="56" actId="14100"/>
          <ac:spMkLst>
            <pc:docMk/>
            <pc:sldMk cId="2834373948" sldId="834"/>
            <ac:spMk id="3" creationId="{6518C7F3-4BDF-4303-23B1-B0855D492330}"/>
          </ac:spMkLst>
        </pc:spChg>
        <pc:grpChg chg="add">
          <ac:chgData name="Kenneth Kucel" userId="S::kucelk@detroitmi.gov::09b379bf-e3aa-4472-a714-3737a4c3a051" providerId="AD" clId="Web-{DEC9EAF1-6176-03B3-100D-DECA1292FFB7}" dt="2025-03-14T12:13:31.772" v="3"/>
          <ac:grpSpMkLst>
            <pc:docMk/>
            <pc:sldMk cId="2834373948" sldId="834"/>
            <ac:grpSpMk id="7" creationId="{29FD7F69-2DAA-528C-B206-7491D9E4361F}"/>
          </ac:grpSpMkLst>
        </pc:grpChg>
        <pc:picChg chg="add mod">
          <ac:chgData name="Kenneth Kucel" userId="S::kucelk@detroitmi.gov::09b379bf-e3aa-4472-a714-3737a4c3a051" providerId="AD" clId="Web-{DEC9EAF1-6176-03B3-100D-DECA1292FFB7}" dt="2025-03-14T12:29:14.046" v="58" actId="14100"/>
          <ac:picMkLst>
            <pc:docMk/>
            <pc:sldMk cId="2834373948" sldId="834"/>
            <ac:picMk id="8" creationId="{0E88A500-69DB-108E-C6DB-26A7B5BF2505}"/>
          </ac:picMkLst>
        </pc:picChg>
        <pc:picChg chg="add mod">
          <ac:chgData name="Kenneth Kucel" userId="S::kucelk@detroitmi.gov::09b379bf-e3aa-4472-a714-3737a4c3a051" providerId="AD" clId="Web-{DEC9EAF1-6176-03B3-100D-DECA1292FFB7}" dt="2025-03-14T12:29:03.593" v="57" actId="14100"/>
          <ac:picMkLst>
            <pc:docMk/>
            <pc:sldMk cId="2834373948" sldId="834"/>
            <ac:picMk id="9" creationId="{34406935-5423-D96B-A33E-A61F000A2A56}"/>
          </ac:picMkLst>
        </pc:picChg>
      </pc:sldChg>
      <pc:sldChg chg="addSp new mod setBg">
        <pc:chgData name="Kenneth Kucel" userId="S::kucelk@detroitmi.gov::09b379bf-e3aa-4472-a714-3737a4c3a051" providerId="AD" clId="Web-{DEC9EAF1-6176-03B3-100D-DECA1292FFB7}" dt="2025-03-14T12:53:48.676" v="196"/>
        <pc:sldMkLst>
          <pc:docMk/>
          <pc:sldMk cId="3440228693" sldId="835"/>
        </pc:sldMkLst>
      </pc:sldChg>
    </pc:docChg>
  </pc:docChgLst>
  <pc:docChgLst>
    <pc:chgData name="Nicole Wyse" userId="S::roddenbowenn@detroitmi.gov::07b4664f-f1c6-4eb3-b4df-0e3c8321d8b1" providerId="AD" clId="Web-{A089BF2B-8847-6A5E-07FA-D68E774F2F88}"/>
    <pc:docChg chg="mod delSld modSld sldOrd">
      <pc:chgData name="Nicole Wyse" userId="S::roddenbowenn@detroitmi.gov::07b4664f-f1c6-4eb3-b4df-0e3c8321d8b1" providerId="AD" clId="Web-{A089BF2B-8847-6A5E-07FA-D68E774F2F88}" dt="2025-01-27T15:56:12.951" v="6"/>
      <pc:docMkLst>
        <pc:docMk/>
      </pc:docMkLst>
      <pc:sldChg chg="del">
        <pc:chgData name="Nicole Wyse" userId="S::roddenbowenn@detroitmi.gov::07b4664f-f1c6-4eb3-b4df-0e3c8321d8b1" providerId="AD" clId="Web-{A089BF2B-8847-6A5E-07FA-D68E774F2F88}" dt="2025-01-27T15:53:54.906" v="2"/>
        <pc:sldMkLst>
          <pc:docMk/>
          <pc:sldMk cId="4291568840" sldId="370"/>
        </pc:sldMkLst>
      </pc:sldChg>
      <pc:sldChg chg="del">
        <pc:chgData name="Nicole Wyse" userId="S::roddenbowenn@detroitmi.gov::07b4664f-f1c6-4eb3-b4df-0e3c8321d8b1" providerId="AD" clId="Web-{A089BF2B-8847-6A5E-07FA-D68E774F2F88}" dt="2025-01-27T15:53:59.250" v="3"/>
        <pc:sldMkLst>
          <pc:docMk/>
          <pc:sldMk cId="54339945" sldId="788"/>
        </pc:sldMkLst>
      </pc:sldChg>
      <pc:sldChg chg="del mod ord modShow">
        <pc:chgData name="Nicole Wyse" userId="S::roddenbowenn@detroitmi.gov::07b4664f-f1c6-4eb3-b4df-0e3c8321d8b1" providerId="AD" clId="Web-{A089BF2B-8847-6A5E-07FA-D68E774F2F88}" dt="2025-01-27T15:56:12.951" v="6"/>
        <pc:sldMkLst>
          <pc:docMk/>
          <pc:sldMk cId="3679130696" sldId="802"/>
        </pc:sldMkLst>
      </pc:sldChg>
      <pc:sldChg chg="modSp">
        <pc:chgData name="Nicole Wyse" userId="S::roddenbowenn@detroitmi.gov::07b4664f-f1c6-4eb3-b4df-0e3c8321d8b1" providerId="AD" clId="Web-{A089BF2B-8847-6A5E-07FA-D68E774F2F88}" dt="2025-01-27T15:53:29.782" v="1" actId="20577"/>
        <pc:sldMkLst>
          <pc:docMk/>
          <pc:sldMk cId="2818547236" sldId="803"/>
        </pc:sldMkLst>
      </pc:sldChg>
    </pc:docChg>
  </pc:docChgLst>
  <pc:docChgLst>
    <pc:chgData name="Kenneth Kucel" userId="S::kucelk@detroitmi.gov::09b379bf-e3aa-4472-a714-3737a4c3a051" providerId="AD" clId="Web-{6A9F3D74-349F-B249-5C62-C7D8539E4533}"/>
    <pc:docChg chg="modSld">
      <pc:chgData name="Kenneth Kucel" userId="S::kucelk@detroitmi.gov::09b379bf-e3aa-4472-a714-3737a4c3a051" providerId="AD" clId="Web-{6A9F3D74-349F-B249-5C62-C7D8539E4533}" dt="2025-03-10T19:09:39.653" v="100"/>
      <pc:docMkLst>
        <pc:docMk/>
      </pc:docMkLst>
      <pc:sldChg chg="modNotes">
        <pc:chgData name="Kenneth Kucel" userId="S::kucelk@detroitmi.gov::09b379bf-e3aa-4472-a714-3737a4c3a051" providerId="AD" clId="Web-{6A9F3D74-349F-B249-5C62-C7D8539E4533}" dt="2025-03-10T19:09:39.653" v="100"/>
        <pc:sldMkLst>
          <pc:docMk/>
          <pc:sldMk cId="3246587327" sldId="829"/>
        </pc:sldMkLst>
      </pc:sldChg>
    </pc:docChg>
  </pc:docChgLst>
  <pc:docChgLst>
    <pc:chgData name="Kenneth Kucel" userId="S::kucelk@detroitmi.gov::09b379bf-e3aa-4472-a714-3737a4c3a051" providerId="AD" clId="Web-{586ECBAE-D1EC-A8E8-5358-AC955E73DC4F}"/>
    <pc:docChg chg="modSld">
      <pc:chgData name="Kenneth Kucel" userId="S::kucelk@detroitmi.gov::09b379bf-e3aa-4472-a714-3737a4c3a051" providerId="AD" clId="Web-{586ECBAE-D1EC-A8E8-5358-AC955E73DC4F}" dt="2025-03-15T15:17:53.925" v="500" actId="20577"/>
      <pc:docMkLst>
        <pc:docMk/>
      </pc:docMkLst>
      <pc:sldChg chg="modNotes">
        <pc:chgData name="Kenneth Kucel" userId="S::kucelk@detroitmi.gov::09b379bf-e3aa-4472-a714-3737a4c3a051" providerId="AD" clId="Web-{586ECBAE-D1EC-A8E8-5358-AC955E73DC4F}" dt="2025-03-15T14:45:56.424" v="241"/>
        <pc:sldMkLst>
          <pc:docMk/>
          <pc:sldMk cId="3246587327" sldId="829"/>
        </pc:sldMkLst>
      </pc:sldChg>
      <pc:sldChg chg="modSp">
        <pc:chgData name="Kenneth Kucel" userId="S::kucelk@detroitmi.gov::09b379bf-e3aa-4472-a714-3737a4c3a051" providerId="AD" clId="Web-{586ECBAE-D1EC-A8E8-5358-AC955E73DC4F}" dt="2025-03-15T15:17:53.925" v="500" actId="20577"/>
        <pc:sldMkLst>
          <pc:docMk/>
          <pc:sldMk cId="3440228693" sldId="835"/>
        </pc:sldMkLst>
        <pc:spChg chg="mod">
          <ac:chgData name="Kenneth Kucel" userId="S::kucelk@detroitmi.gov::09b379bf-e3aa-4472-a714-3737a4c3a051" providerId="AD" clId="Web-{586ECBAE-D1EC-A8E8-5358-AC955E73DC4F}" dt="2025-03-15T15:17:53.925" v="500" actId="20577"/>
          <ac:spMkLst>
            <pc:docMk/>
            <pc:sldMk cId="3440228693" sldId="835"/>
            <ac:spMk id="3" creationId="{5DF4EB8A-B7AD-7C39-4E21-87757072CE16}"/>
          </ac:spMkLst>
        </pc:spChg>
      </pc:sldChg>
      <pc:sldChg chg="modSp">
        <pc:chgData name="Kenneth Kucel" userId="S::kucelk@detroitmi.gov::09b379bf-e3aa-4472-a714-3737a4c3a051" providerId="AD" clId="Web-{586ECBAE-D1EC-A8E8-5358-AC955E73DC4F}" dt="2025-03-15T15:09:57.280" v="440" actId="20577"/>
        <pc:sldMkLst>
          <pc:docMk/>
          <pc:sldMk cId="1817775745" sldId="836"/>
        </pc:sldMkLst>
        <pc:spChg chg="mod">
          <ac:chgData name="Kenneth Kucel" userId="S::kucelk@detroitmi.gov::09b379bf-e3aa-4472-a714-3737a4c3a051" providerId="AD" clId="Web-{586ECBAE-D1EC-A8E8-5358-AC955E73DC4F}" dt="2025-03-15T15:09:57.280" v="440" actId="20577"/>
          <ac:spMkLst>
            <pc:docMk/>
            <pc:sldMk cId="1817775745" sldId="836"/>
            <ac:spMk id="3" creationId="{2E123CF0-D8F1-FD39-BC80-CC3BA7C0EF5F}"/>
          </ac:spMkLst>
        </pc:spChg>
      </pc:sldChg>
    </pc:docChg>
  </pc:docChgLst>
  <pc:docChgLst>
    <pc:chgData name="Nicole Wyse" userId="07b4664f-f1c6-4eb3-b4df-0e3c8321d8b1" providerId="ADAL" clId="{0D718B64-0C01-4CC1-930C-D7056D262840}"/>
    <pc:docChg chg="custSel modSld">
      <pc:chgData name="Nicole Wyse" userId="07b4664f-f1c6-4eb3-b4df-0e3c8321d8b1" providerId="ADAL" clId="{0D718B64-0C01-4CC1-930C-D7056D262840}" dt="2025-01-27T16:00:28.524" v="19" actId="5793"/>
      <pc:docMkLst>
        <pc:docMk/>
      </pc:docMkLst>
      <pc:sldChg chg="modSp mod">
        <pc:chgData name="Nicole Wyse" userId="07b4664f-f1c6-4eb3-b4df-0e3c8321d8b1" providerId="ADAL" clId="{0D718B64-0C01-4CC1-930C-D7056D262840}" dt="2025-01-27T16:00:28.524" v="19" actId="5793"/>
        <pc:sldMkLst>
          <pc:docMk/>
          <pc:sldMk cId="4037858353" sldId="267"/>
        </pc:sldMkLst>
      </pc:sldChg>
      <pc:sldChg chg="modSp mod">
        <pc:chgData name="Nicole Wyse" userId="07b4664f-f1c6-4eb3-b4df-0e3c8321d8b1" providerId="ADAL" clId="{0D718B64-0C01-4CC1-930C-D7056D262840}" dt="2025-01-27T15:59:27.735" v="0" actId="113"/>
        <pc:sldMkLst>
          <pc:docMk/>
          <pc:sldMk cId="1408966907" sldId="366"/>
        </pc:sldMkLst>
      </pc:sldChg>
      <pc:sldChg chg="modSp mod">
        <pc:chgData name="Nicole Wyse" userId="07b4664f-f1c6-4eb3-b4df-0e3c8321d8b1" providerId="ADAL" clId="{0D718B64-0C01-4CC1-930C-D7056D262840}" dt="2025-01-27T16:00:06.623" v="10" actId="20577"/>
        <pc:sldMkLst>
          <pc:docMk/>
          <pc:sldMk cId="202924646" sldId="787"/>
        </pc:sldMkLst>
      </pc:sldChg>
      <pc:sldChg chg="modSp mod">
        <pc:chgData name="Nicole Wyse" userId="07b4664f-f1c6-4eb3-b4df-0e3c8321d8b1" providerId="ADAL" clId="{0D718B64-0C01-4CC1-930C-D7056D262840}" dt="2025-01-27T15:59:50.840" v="1" actId="113"/>
        <pc:sldMkLst>
          <pc:docMk/>
          <pc:sldMk cId="1717222112" sldId="789"/>
        </pc:sldMkLst>
      </pc:sldChg>
    </pc:docChg>
  </pc:docChgLst>
  <pc:docChgLst>
    <pc:chgData name="LaShaun Turner" userId="5119646d-09c4-4f66-a61c-33758d31b3ad" providerId="ADAL" clId="{766C8C79-9DA9-4584-BC60-198733FA9D96}"/>
    <pc:docChg chg="custSel modSld">
      <pc:chgData name="LaShaun Turner" userId="5119646d-09c4-4f66-a61c-33758d31b3ad" providerId="ADAL" clId="{766C8C79-9DA9-4584-BC60-198733FA9D96}" dt="2025-01-27T20:28:13.519" v="4" actId="404"/>
      <pc:docMkLst>
        <pc:docMk/>
      </pc:docMkLst>
      <pc:sldChg chg="delSp modSp mod">
        <pc:chgData name="LaShaun Turner" userId="5119646d-09c4-4f66-a61c-33758d31b3ad" providerId="ADAL" clId="{766C8C79-9DA9-4584-BC60-198733FA9D96}" dt="2025-01-27T20:28:13.519" v="4" actId="404"/>
        <pc:sldMkLst>
          <pc:docMk/>
          <pc:sldMk cId="1408966907" sldId="366"/>
        </pc:sldMkLst>
      </pc:sldChg>
    </pc:docChg>
  </pc:docChgLst>
  <pc:docChgLst>
    <pc:chgData name="Kenneth Kucel" userId="S::kucelk@detroitmi.gov::09b379bf-e3aa-4472-a714-3737a4c3a051" providerId="AD" clId="Web-{1200FEB0-011C-98D0-EB9C-9B765EA7AEBD}"/>
    <pc:docChg chg="modSld">
      <pc:chgData name="Kenneth Kucel" userId="S::kucelk@detroitmi.gov::09b379bf-e3aa-4472-a714-3737a4c3a051" providerId="AD" clId="Web-{1200FEB0-011C-98D0-EB9C-9B765EA7AEBD}" dt="2025-03-14T12:59:45.710" v="123" actId="20577"/>
      <pc:docMkLst>
        <pc:docMk/>
      </pc:docMkLst>
      <pc:sldChg chg="addSp delSp modSp">
        <pc:chgData name="Kenneth Kucel" userId="S::kucelk@detroitmi.gov::09b379bf-e3aa-4472-a714-3737a4c3a051" providerId="AD" clId="Web-{1200FEB0-011C-98D0-EB9C-9B765EA7AEBD}" dt="2025-03-14T12:59:45.710" v="123" actId="20577"/>
        <pc:sldMkLst>
          <pc:docMk/>
          <pc:sldMk cId="3440228693" sldId="835"/>
        </pc:sldMkLst>
        <pc:spChg chg="mod">
          <ac:chgData name="Kenneth Kucel" userId="S::kucelk@detroitmi.gov::09b379bf-e3aa-4472-a714-3737a4c3a051" providerId="AD" clId="Web-{1200FEB0-011C-98D0-EB9C-9B765EA7AEBD}" dt="2025-03-14T12:55:55.425" v="6" actId="20577"/>
          <ac:spMkLst>
            <pc:docMk/>
            <pc:sldMk cId="3440228693" sldId="835"/>
            <ac:spMk id="2" creationId="{5FF46BC4-71C7-C139-5A36-1DE958032807}"/>
          </ac:spMkLst>
        </pc:spChg>
        <pc:spChg chg="mod">
          <ac:chgData name="Kenneth Kucel" userId="S::kucelk@detroitmi.gov::09b379bf-e3aa-4472-a714-3737a4c3a051" providerId="AD" clId="Web-{1200FEB0-011C-98D0-EB9C-9B765EA7AEBD}" dt="2025-03-14T12:59:45.710" v="123" actId="20577"/>
          <ac:spMkLst>
            <pc:docMk/>
            <pc:sldMk cId="3440228693" sldId="835"/>
            <ac:spMk id="3" creationId="{5DF4EB8A-B7AD-7C39-4E21-87757072CE16}"/>
          </ac:spMkLst>
        </pc:spChg>
        <pc:spChg chg="add mod">
          <ac:chgData name="Kenneth Kucel" userId="S::kucelk@detroitmi.gov::09b379bf-e3aa-4472-a714-3737a4c3a051" providerId="AD" clId="Web-{1200FEB0-011C-98D0-EB9C-9B765EA7AEBD}" dt="2025-03-14T12:56:41.457" v="10" actId="20577"/>
          <ac:spMkLst>
            <pc:docMk/>
            <pc:sldMk cId="3440228693" sldId="835"/>
            <ac:spMk id="6" creationId="{E0411B37-D017-B378-DE94-9D778FEA8804}"/>
          </ac:spMkLst>
        </pc:spChg>
      </pc:sldChg>
    </pc:docChg>
  </pc:docChgLst>
  <pc:docChgLst>
    <pc:chgData name="Kenneth Kucel" userId="S::kucelk@detroitmi.gov::09b379bf-e3aa-4472-a714-3737a4c3a051" providerId="AD" clId="Web-{4DF2E921-BD6C-3B53-3238-921B1BE8EE06}"/>
    <pc:docChg chg="modSld">
      <pc:chgData name="Kenneth Kucel" userId="S::kucelk@detroitmi.gov::09b379bf-e3aa-4472-a714-3737a4c3a051" providerId="AD" clId="Web-{4DF2E921-BD6C-3B53-3238-921B1BE8EE06}" dt="2025-03-17T12:28:05.495" v="87" actId="20577"/>
      <pc:docMkLst>
        <pc:docMk/>
      </pc:docMkLst>
      <pc:sldChg chg="modSp">
        <pc:chgData name="Kenneth Kucel" userId="S::kucelk@detroitmi.gov::09b379bf-e3aa-4472-a714-3737a4c3a051" providerId="AD" clId="Web-{4DF2E921-BD6C-3B53-3238-921B1BE8EE06}" dt="2025-03-17T12:28:05.495" v="87" actId="20577"/>
        <pc:sldMkLst>
          <pc:docMk/>
          <pc:sldMk cId="3440228693" sldId="835"/>
        </pc:sldMkLst>
        <pc:spChg chg="mod">
          <ac:chgData name="Kenneth Kucel" userId="S::kucelk@detroitmi.gov::09b379bf-e3aa-4472-a714-3737a4c3a051" providerId="AD" clId="Web-{4DF2E921-BD6C-3B53-3238-921B1BE8EE06}" dt="2025-03-17T12:28:05.495" v="87" actId="20577"/>
          <ac:spMkLst>
            <pc:docMk/>
            <pc:sldMk cId="3440228693" sldId="835"/>
            <ac:spMk id="3" creationId="{5DF4EB8A-B7AD-7C39-4E21-87757072CE16}"/>
          </ac:spMkLst>
        </pc:spChg>
      </pc:sldChg>
      <pc:sldChg chg="modSp">
        <pc:chgData name="Kenneth Kucel" userId="S::kucelk@detroitmi.gov::09b379bf-e3aa-4472-a714-3737a4c3a051" providerId="AD" clId="Web-{4DF2E921-BD6C-3B53-3238-921B1BE8EE06}" dt="2025-03-17T12:25:40.230" v="75" actId="20577"/>
        <pc:sldMkLst>
          <pc:docMk/>
          <pc:sldMk cId="1817775745" sldId="836"/>
        </pc:sldMkLst>
        <pc:spChg chg="mod">
          <ac:chgData name="Kenneth Kucel" userId="S::kucelk@detroitmi.gov::09b379bf-e3aa-4472-a714-3737a4c3a051" providerId="AD" clId="Web-{4DF2E921-BD6C-3B53-3238-921B1BE8EE06}" dt="2025-03-17T12:25:40.230" v="75" actId="20577"/>
          <ac:spMkLst>
            <pc:docMk/>
            <pc:sldMk cId="1817775745" sldId="836"/>
            <ac:spMk id="3" creationId="{2E123CF0-D8F1-FD39-BC80-CC3BA7C0EF5F}"/>
          </ac:spMkLst>
        </pc:spChg>
      </pc:sldChg>
    </pc:docChg>
  </pc:docChgLst>
  <pc:docChgLst>
    <pc:chgData name="LaShaun Turner" userId="S::lashaun.turner@detroitmi.gov::5119646d-09c4-4f66-a61c-33758d31b3ad" providerId="AD" clId="Web-{D7EA10CD-CA8F-F524-53EC-9B3C57645647}"/>
    <pc:docChg chg="modSld">
      <pc:chgData name="LaShaun Turner" userId="S::lashaun.turner@detroitmi.gov::5119646d-09c4-4f66-a61c-33758d31b3ad" providerId="AD" clId="Web-{D7EA10CD-CA8F-F524-53EC-9B3C57645647}" dt="2025-03-10T19:24:06.874" v="362"/>
      <pc:docMkLst>
        <pc:docMk/>
      </pc:docMkLst>
      <pc:sldChg chg="modNotes">
        <pc:chgData name="LaShaun Turner" userId="S::lashaun.turner@detroitmi.gov::5119646d-09c4-4f66-a61c-33758d31b3ad" providerId="AD" clId="Web-{D7EA10CD-CA8F-F524-53EC-9B3C57645647}" dt="2025-03-10T19:22:40.437" v="331"/>
        <pc:sldMkLst>
          <pc:docMk/>
          <pc:sldMk cId="368516915" sldId="811"/>
        </pc:sldMkLst>
      </pc:sldChg>
      <pc:sldChg chg="modNotes">
        <pc:chgData name="LaShaun Turner" userId="S::lashaun.turner@detroitmi.gov::5119646d-09c4-4f66-a61c-33758d31b3ad" providerId="AD" clId="Web-{D7EA10CD-CA8F-F524-53EC-9B3C57645647}" dt="2025-03-10T19:24:06.874" v="362"/>
        <pc:sldMkLst>
          <pc:docMk/>
          <pc:sldMk cId="2361855761" sldId="812"/>
        </pc:sldMkLst>
      </pc:sldChg>
    </pc:docChg>
  </pc:docChgLst>
  <pc:docChgLst>
    <pc:chgData name="Nicole Wyse" userId="S::roddenbowenn@detroitmi.gov::07b4664f-f1c6-4eb3-b4df-0e3c8321d8b1" providerId="AD" clId="Web-{81EA1A3B-B781-3B68-DFC1-F134253DAA5B}"/>
    <pc:docChg chg="modSld">
      <pc:chgData name="Nicole Wyse" userId="S::roddenbowenn@detroitmi.gov::07b4664f-f1c6-4eb3-b4df-0e3c8321d8b1" providerId="AD" clId="Web-{81EA1A3B-B781-3B68-DFC1-F134253DAA5B}" dt="2025-03-17T13:56:25.921" v="17" actId="20577"/>
      <pc:docMkLst>
        <pc:docMk/>
      </pc:docMkLst>
      <pc:sldChg chg="modSp">
        <pc:chgData name="Nicole Wyse" userId="S::roddenbowenn@detroitmi.gov::07b4664f-f1c6-4eb3-b4df-0e3c8321d8b1" providerId="AD" clId="Web-{81EA1A3B-B781-3B68-DFC1-F134253DAA5B}" dt="2025-03-17T13:56:25.921" v="17" actId="20577"/>
        <pc:sldMkLst>
          <pc:docMk/>
          <pc:sldMk cId="1817775745" sldId="836"/>
        </pc:sldMkLst>
        <pc:spChg chg="mod">
          <ac:chgData name="Nicole Wyse" userId="S::roddenbowenn@detroitmi.gov::07b4664f-f1c6-4eb3-b4df-0e3c8321d8b1" providerId="AD" clId="Web-{81EA1A3B-B781-3B68-DFC1-F134253DAA5B}" dt="2025-03-17T13:56:25.921" v="17" actId="20577"/>
          <ac:spMkLst>
            <pc:docMk/>
            <pc:sldMk cId="1817775745" sldId="836"/>
            <ac:spMk id="3" creationId="{2E123CF0-D8F1-FD39-BC80-CC3BA7C0EF5F}"/>
          </ac:spMkLst>
        </pc:spChg>
      </pc:sldChg>
    </pc:docChg>
  </pc:docChgLst>
</pc:chgInfo>
</file>

<file path=ppt/comments/modernComment_336_A7E016BB.xml><?xml version="1.0" encoding="utf-8"?>
<p188:cmLst xmlns:a="http://schemas.openxmlformats.org/drawingml/2006/main" xmlns:r="http://schemas.openxmlformats.org/officeDocument/2006/relationships" xmlns:p188="http://schemas.microsoft.com/office/powerpoint/2018/8/main">
  <p188:cm id="{52021BF8-58BE-4D53-AF09-7C0EEFB9EE6B}" authorId="{A0E334B3-9212-2F77-0921-BC750C532122}" created="2025-03-05T16:21:41.746">
    <pc:sldMkLst xmlns:pc="http://schemas.microsoft.com/office/powerpoint/2013/main/command">
      <pc:docMk/>
      <pc:sldMk cId="2816480955" sldId="822"/>
    </pc:sldMkLst>
    <p188:replyLst>
      <p188:reply id="{CCE76FF1-258D-434E-84CD-118EC3D21C47}" authorId="{A7C621CF-4D81-2E72-C9EC-E91D41B39D50}" created="2025-03-05T19:49:11.022">
        <p188:txBody>
          <a:bodyPr/>
          <a:lstStyle/>
          <a:p>
            <a:r>
              <a:rPr lang="en-US"/>
              <a:t>Thank you</a:t>
            </a:r>
          </a:p>
        </p188:txBody>
      </p188:reply>
    </p188:replyLst>
    <p188:txBody>
      <a:bodyPr/>
      <a:lstStyle/>
      <a:p>
        <a:r>
          <a:rPr lang="en-US"/>
          <a:t>A couple of noted added</a:t>
        </a:r>
      </a:p>
    </p188:txBody>
    <p188:extLst>
      <p:ext xmlns:p="http://schemas.openxmlformats.org/presentationml/2006/main" uri="{57CB4572-C831-44C2-8A1C-0ADB6CCDFE69}">
        <p223:reactions xmlns:p223="http://schemas.microsoft.com/office/powerpoint/2022/03/main">
          <p223:rxn type="👍">
            <p223:instance time="2025-03-05T19:49:04.585" authorId="{A7C621CF-4D81-2E72-C9EC-E91D41B39D50}"/>
          </p223:rxn>
        </p223:reactions>
      </p:ext>
    </p188:extLst>
  </p188:cm>
  <p188:cm id="{8FF9136F-2929-4542-9D2B-0B439B1063F0}" authorId="{A0E334B3-9212-2F77-0921-BC750C532122}" created="2025-03-14T14:49:47.104">
    <pc:sldMkLst xmlns:pc="http://schemas.microsoft.com/office/powerpoint/2013/main/command">
      <pc:docMk/>
      <pc:sldMk cId="2816480955" sldId="822"/>
    </pc:sldMkLst>
    <p188:replyLst>
      <p188:reply id="{594B5F3B-2CBB-4A45-A716-9743B8B77E36}" authorId="{A0E334B3-9212-2F77-0921-BC750C532122}" created="2025-03-15T14:31:03.046">
        <p188:txBody>
          <a:bodyPr/>
          <a:lstStyle/>
          <a:p>
            <a:r>
              <a:rPr lang="en-US"/>
              <a:t>Revised again 3-15-2025</a:t>
            </a:r>
          </a:p>
        </p188:txBody>
      </p188:reply>
    </p188:replyLst>
    <p188:txBody>
      <a:bodyPr/>
      <a:lstStyle/>
      <a:p>
        <a:r>
          <a:rPr lang="en-US"/>
          <a:t>Language revised to recognize other elements, not just stop logs.</a:t>
        </a:r>
      </a:p>
    </p188:txBody>
  </p188:cm>
</p188:cmLst>
</file>

<file path=ppt/comments/modernComment_33D_C182FDBF.xml><?xml version="1.0" encoding="utf-8"?>
<p188:cmLst xmlns:a="http://schemas.openxmlformats.org/drawingml/2006/main" xmlns:r="http://schemas.openxmlformats.org/officeDocument/2006/relationships" xmlns:p188="http://schemas.microsoft.com/office/powerpoint/2018/8/main">
  <p188:cm id="{4388B596-3B1D-4F60-9855-E4E25B0E8C8D}" authorId="{A0E334B3-9212-2F77-0921-BC750C532122}" created="2025-03-05T16:21:22.871">
    <pc:sldMkLst xmlns:pc="http://schemas.microsoft.com/office/powerpoint/2013/main/command">
      <pc:docMk/>
      <pc:sldMk cId="3246587327" sldId="829"/>
    </pc:sldMkLst>
    <p188:txBody>
      <a:bodyPr/>
      <a:lstStyle/>
      <a:p>
        <a:r>
          <a:rPr lang="en-US"/>
          <a:t>Added a new, zoomed-in slide showing work area and elements.  Notes added too.</a:t>
        </a:r>
      </a:p>
    </p188:txBody>
  </p188:cm>
</p188:cmLst>
</file>

<file path=ppt/comments/modernComment_342_A8F11D3C.xml><?xml version="1.0" encoding="utf-8"?>
<p188:cmLst xmlns:a="http://schemas.openxmlformats.org/drawingml/2006/main" xmlns:r="http://schemas.openxmlformats.org/officeDocument/2006/relationships" xmlns:p188="http://schemas.microsoft.com/office/powerpoint/2018/8/main">
  <p188:cm id="{048190F6-E6E6-49DF-B0E5-E71E04461C37}" authorId="{A0E334B3-9212-2F77-0921-BC750C532122}" created="2025-03-14T14:53:55.012">
    <ac:deMkLst xmlns:ac="http://schemas.microsoft.com/office/drawing/2013/main/command">
      <pc:docMk xmlns:pc="http://schemas.microsoft.com/office/powerpoint/2013/main/command"/>
      <pc:sldMk xmlns:pc="http://schemas.microsoft.com/office/powerpoint/2013/main/command" cId="2834373948" sldId="834"/>
      <ac:picMk id="8" creationId="{0E88A500-69DB-108E-C6DB-26A7B5BF2505}"/>
    </ac:deMkLst>
    <p188:txBody>
      <a:bodyPr/>
      <a:lstStyle/>
      <a:p>
        <a:r>
          <a:rPr lang="en-US"/>
          <a:t>Is there a way to denote that the left diagram is illustrative only, or obscure the "Detroit River" label?  Should also add that Giffels supplied these.</a:t>
        </a:r>
      </a:p>
    </p188:txBody>
  </p188:cm>
</p188:cmLst>
</file>

<file path=ppt/comments/modernComment_344_6C590E81.xml><?xml version="1.0" encoding="utf-8"?>
<p188:cmLst xmlns:a="http://schemas.openxmlformats.org/drawingml/2006/main" xmlns:r="http://schemas.openxmlformats.org/officeDocument/2006/relationships" xmlns:p188="http://schemas.microsoft.com/office/powerpoint/2018/8/main">
  <p188:cm id="{EEFA708C-DE6D-4CB6-9ED2-FD8B015D21CE}" authorId="{A0E334B3-9212-2F77-0921-BC750C532122}" created="2025-03-14T21:40:34.294">
    <pc:sldMkLst xmlns:pc="http://schemas.microsoft.com/office/powerpoint/2013/main/command">
      <pc:docMk/>
      <pc:sldMk cId="1817775745" sldId="836"/>
    </pc:sldMkLst>
    <p188:txBody>
      <a:bodyPr/>
      <a:lstStyle/>
      <a:p>
        <a:r>
          <a:rPr lang="en-US"/>
          <a:t>Is this accurate? -see notes</a:t>
        </a:r>
      </a:p>
    </p188:txBody>
    <p188:extLst>
      <p:ext xmlns:p="http://schemas.openxmlformats.org/presentationml/2006/main" uri="{57CB4572-C831-44C2-8A1C-0ADB6CCDFE69}">
        <p223:reactions xmlns:p223="http://schemas.microsoft.com/office/powerpoint/2022/03/main">
          <p223:rxn type="👍">
            <p223:instance time="2025-03-17T14:24:49.365" authorId="{A7C621CF-4D81-2E72-C9EC-E91D41B39D50}"/>
          </p223:rxn>
        </p223:reactions>
      </p:ext>
    </p188:extLst>
  </p188:cm>
  <p188:cm id="{CDF0B4C0-B10E-48BA-9A69-221AD083B50E}" authorId="{A0E334B3-9212-2F77-0921-BC750C532122}" created="2025-03-14T21:44:29.324">
    <pc:sldMkLst xmlns:pc="http://schemas.microsoft.com/office/powerpoint/2013/main/command">
      <pc:docMk/>
      <pc:sldMk cId="1817775745" sldId="836"/>
    </pc:sldMkLst>
    <p188:replyLst>
      <p188:reply id="{DDB385FF-E935-4315-880D-CCBFF7766469}" authorId="{A7C621CF-4D81-2E72-C9EC-E91D41B39D50}" created="2025-03-17T14:24:34.100">
        <p188:txBody>
          <a:bodyPr/>
          <a:lstStyle/>
          <a:p>
            <a:r>
              <a:rPr lang="en-US"/>
              <a:t>[@Kenneth Kucel]  added notes but we should maybe discuss before you present?</a:t>
            </a:r>
          </a:p>
        </p188:txBody>
      </p188:reply>
      <p188:reply id="{576E662F-F757-4A81-89C3-E51D132FB8A2}" authorId="{A0E334B3-9212-2F77-0921-BC750C532122}" created="2025-03-17T14:26:41.535">
        <p188:txBody>
          <a:bodyPr/>
          <a:lstStyle/>
          <a:p>
            <a:r>
              <a:rPr lang="en-US"/>
              <a:t>Absolutely!!</a:t>
            </a:r>
          </a:p>
        </p188:txBody>
      </p188:reply>
    </p188:replyLst>
    <p188:txBody>
      <a:bodyPr/>
      <a:lstStyle/>
      <a:p>
        <a:r>
          <a:rPr lang="en-US"/>
          <a:t>Need specific examples (see notes)</a:t>
        </a:r>
      </a:p>
    </p188:txBody>
    <p188:extLst>
      <p:ext xmlns:p="http://schemas.openxmlformats.org/presentationml/2006/main" uri="{57CB4572-C831-44C2-8A1C-0ADB6CCDFE69}">
        <p223:reactions xmlns:p223="http://schemas.microsoft.com/office/powerpoint/2022/03/main">
          <p223:rxn type="👍">
            <p223:instance time="2025-03-17T14:20:32.826" authorId="{A7C621CF-4D81-2E72-C9EC-E91D41B39D50}"/>
          </p223:rxn>
        </p223:reactions>
      </p:ext>
    </p188:extLst>
  </p188:cm>
</p188:cmLst>
</file>

<file path=ppt/diagrams/_rels/data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CC2DB1-7BB0-430A-98AA-EC588F024DD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84BAEE4-D15D-451F-8C3D-F650EF678849}">
      <dgm:prSet phldrT="[Text]"/>
      <dgm:spPr>
        <a:solidFill>
          <a:srgbClr val="024445"/>
        </a:solidFill>
      </dgm:spPr>
      <dgm:t>
        <a:bodyPr/>
        <a:lstStyle/>
        <a:p>
          <a:r>
            <a:rPr lang="en-US" b="1">
              <a:solidFill>
                <a:srgbClr val="FFC000"/>
              </a:solidFill>
            </a:rPr>
            <a:t>Immediate Response</a:t>
          </a:r>
        </a:p>
      </dgm:t>
    </dgm:pt>
    <dgm:pt modelId="{65E4CE62-AEA0-4F10-931B-D42D30954043}" type="parTrans" cxnId="{E652596F-9792-4DD5-9ACD-7048F21D6868}">
      <dgm:prSet/>
      <dgm:spPr/>
      <dgm:t>
        <a:bodyPr/>
        <a:lstStyle/>
        <a:p>
          <a:endParaRPr lang="en-US"/>
        </a:p>
      </dgm:t>
    </dgm:pt>
    <dgm:pt modelId="{77523BBF-6247-466D-9E1D-AEF284C69714}" type="sibTrans" cxnId="{E652596F-9792-4DD5-9ACD-7048F21D6868}">
      <dgm:prSet/>
      <dgm:spPr/>
      <dgm:t>
        <a:bodyPr/>
        <a:lstStyle/>
        <a:p>
          <a:endParaRPr lang="en-US"/>
        </a:p>
      </dgm:t>
    </dgm:pt>
    <dgm:pt modelId="{680E52F3-3BE0-4D04-8D0D-7F1AE0B1F3A0}">
      <dgm:prSet phldrT="[Text]" custT="1"/>
      <dgm:spPr/>
      <dgm:t>
        <a:bodyPr/>
        <a:lstStyle/>
        <a:p>
          <a:pPr>
            <a:spcBef>
              <a:spcPts val="600"/>
            </a:spcBef>
            <a:spcAft>
              <a:spcPts val="600"/>
            </a:spcAft>
          </a:pPr>
          <a:r>
            <a:rPr lang="en-US" sz="1400" b="1">
              <a:latin typeface="Montserrat" panose="00000300000000000000" pitchFamily="2" charset="0"/>
            </a:rPr>
            <a:t>FEMA and other agencies begin immediate response efforts including rescue, safety, shelter and other actions focused on triage</a:t>
          </a:r>
          <a:r>
            <a:rPr lang="en-US" sz="1000" b="1">
              <a:latin typeface="Montserrat" panose="00000300000000000000" pitchFamily="2" charset="0"/>
            </a:rPr>
            <a:t>.</a:t>
          </a:r>
          <a:endParaRPr lang="en-US" sz="1400" b="1">
            <a:latin typeface="Montserrat" panose="00000300000000000000" pitchFamily="2" charset="0"/>
          </a:endParaRPr>
        </a:p>
      </dgm:t>
    </dgm:pt>
    <dgm:pt modelId="{C1385CA2-9937-4CF0-AA7D-B946B524A499}" type="parTrans" cxnId="{88B59384-6D86-44CC-8610-F318B39FDA55}">
      <dgm:prSet/>
      <dgm:spPr/>
      <dgm:t>
        <a:bodyPr/>
        <a:lstStyle/>
        <a:p>
          <a:endParaRPr lang="en-US"/>
        </a:p>
      </dgm:t>
    </dgm:pt>
    <dgm:pt modelId="{B4EBC45A-E021-4B0E-A577-F716EAD577B2}" type="sibTrans" cxnId="{88B59384-6D86-44CC-8610-F318B39FDA55}">
      <dgm:prSet/>
      <dgm:spPr/>
      <dgm:t>
        <a:bodyPr/>
        <a:lstStyle/>
        <a:p>
          <a:endParaRPr lang="en-US"/>
        </a:p>
      </dgm:t>
    </dgm:pt>
    <dgm:pt modelId="{614FCBBE-0CA9-4761-8569-C5B028594F25}">
      <dgm:prSet phldrT="[Text]"/>
      <dgm:spPr>
        <a:solidFill>
          <a:srgbClr val="024445"/>
        </a:solidFill>
      </dgm:spPr>
      <dgm:t>
        <a:bodyPr/>
        <a:lstStyle/>
        <a:p>
          <a:r>
            <a:rPr lang="en-US" b="1">
              <a:solidFill>
                <a:srgbClr val="FFC000"/>
              </a:solidFill>
            </a:rPr>
            <a:t>Initial Recovery</a:t>
          </a:r>
        </a:p>
      </dgm:t>
    </dgm:pt>
    <dgm:pt modelId="{FEC5B97F-998B-4E4B-8A6D-C57ECBFE9C26}" type="parTrans" cxnId="{A3AF5AC8-CC5F-4B8B-B9A9-9F1E5619AFD0}">
      <dgm:prSet/>
      <dgm:spPr/>
      <dgm:t>
        <a:bodyPr/>
        <a:lstStyle/>
        <a:p>
          <a:endParaRPr lang="en-US"/>
        </a:p>
      </dgm:t>
    </dgm:pt>
    <dgm:pt modelId="{9D4256DF-9680-406E-B6D8-585AD0C2A0A6}" type="sibTrans" cxnId="{A3AF5AC8-CC5F-4B8B-B9A9-9F1E5619AFD0}">
      <dgm:prSet/>
      <dgm:spPr/>
      <dgm:t>
        <a:bodyPr/>
        <a:lstStyle/>
        <a:p>
          <a:endParaRPr lang="en-US"/>
        </a:p>
      </dgm:t>
    </dgm:pt>
    <dgm:pt modelId="{91D92174-E770-4EB0-87F9-DFEAD8D1727E}">
      <dgm:prSet phldrT="[Text]" custT="1"/>
      <dgm:spPr/>
      <dgm:t>
        <a:bodyPr/>
        <a:lstStyle/>
        <a:p>
          <a:pPr marL="114300" lvl="1" indent="-114300" algn="l" defTabSz="622300">
            <a:lnSpc>
              <a:spcPct val="90000"/>
            </a:lnSpc>
            <a:spcBef>
              <a:spcPts val="600"/>
            </a:spcBef>
            <a:spcAft>
              <a:spcPts val="600"/>
            </a:spcAft>
            <a:buChar char="•"/>
          </a:pPr>
          <a:r>
            <a:rPr lang="en-US" sz="1400" b="1" kern="1200">
              <a:solidFill>
                <a:prstClr val="black">
                  <a:hueOff val="0"/>
                  <a:satOff val="0"/>
                  <a:lumOff val="0"/>
                  <a:alphaOff val="0"/>
                </a:prstClr>
              </a:solidFill>
              <a:latin typeface="Montserrat" panose="00000300000000000000" pitchFamily="2" charset="0"/>
              <a:ea typeface="+mn-ea"/>
              <a:cs typeface="+mn-cs"/>
            </a:rPr>
            <a:t>The federal government begins assessing the damage in conjunction with state and local governments, as well as entities such as insurance companies.</a:t>
          </a:r>
        </a:p>
      </dgm:t>
    </dgm:pt>
    <dgm:pt modelId="{40DD817C-76DA-461D-B763-3771FC8B44DF}" type="parTrans" cxnId="{E99F5C69-69C1-416E-B701-F0CEA53630D2}">
      <dgm:prSet/>
      <dgm:spPr/>
      <dgm:t>
        <a:bodyPr/>
        <a:lstStyle/>
        <a:p>
          <a:endParaRPr lang="en-US"/>
        </a:p>
      </dgm:t>
    </dgm:pt>
    <dgm:pt modelId="{F76CAC84-6CED-4088-B037-D542CB08C1EC}" type="sibTrans" cxnId="{E99F5C69-69C1-416E-B701-F0CEA53630D2}">
      <dgm:prSet/>
      <dgm:spPr/>
      <dgm:t>
        <a:bodyPr/>
        <a:lstStyle/>
        <a:p>
          <a:endParaRPr lang="en-US"/>
        </a:p>
      </dgm:t>
    </dgm:pt>
    <dgm:pt modelId="{971AD0FE-2FA0-41B8-9F7D-FF77100FDB1E}">
      <dgm:prSet phldrT="[Text]"/>
      <dgm:spPr>
        <a:solidFill>
          <a:srgbClr val="024445"/>
        </a:solidFill>
      </dgm:spPr>
      <dgm:t>
        <a:bodyPr/>
        <a:lstStyle/>
        <a:p>
          <a:r>
            <a:rPr lang="en-US" b="1">
              <a:solidFill>
                <a:srgbClr val="FFC000"/>
              </a:solidFill>
            </a:rPr>
            <a:t>Long-Term Recovery</a:t>
          </a:r>
        </a:p>
      </dgm:t>
    </dgm:pt>
    <dgm:pt modelId="{F1B4EBAE-AF87-476A-8A50-898DEDDA53C4}" type="parTrans" cxnId="{828DE378-9F78-4CA4-80C4-6C9B01643141}">
      <dgm:prSet/>
      <dgm:spPr/>
      <dgm:t>
        <a:bodyPr/>
        <a:lstStyle/>
        <a:p>
          <a:endParaRPr lang="en-US"/>
        </a:p>
      </dgm:t>
    </dgm:pt>
    <dgm:pt modelId="{8A180D3C-44FA-4331-8424-5C7BC6EFB11F}" type="sibTrans" cxnId="{828DE378-9F78-4CA4-80C4-6C9B01643141}">
      <dgm:prSet/>
      <dgm:spPr/>
      <dgm:t>
        <a:bodyPr/>
        <a:lstStyle/>
        <a:p>
          <a:endParaRPr lang="en-US"/>
        </a:p>
      </dgm:t>
    </dgm:pt>
    <dgm:pt modelId="{40F10CAE-83F3-4242-BA10-4450FF5DDA3E}">
      <dgm:prSet phldrT="[Text]" custT="1"/>
      <dgm:spPr/>
      <dgm:t>
        <a:bodyPr/>
        <a:lstStyle/>
        <a:p>
          <a:pPr marL="114300" lvl="1" indent="-114300" algn="l" defTabSz="622300">
            <a:lnSpc>
              <a:spcPct val="90000"/>
            </a:lnSpc>
            <a:spcBef>
              <a:spcPts val="600"/>
            </a:spcBef>
            <a:spcAft>
              <a:spcPts val="600"/>
            </a:spcAft>
            <a:buFont typeface="Arial" panose="020B0604020202020204" pitchFamily="34" charset="0"/>
            <a:buChar char="•"/>
          </a:pPr>
          <a:r>
            <a:rPr lang="en-US" sz="1400" b="1" kern="1200">
              <a:solidFill>
                <a:prstClr val="black">
                  <a:hueOff val="0"/>
                  <a:satOff val="0"/>
                  <a:lumOff val="0"/>
                  <a:alphaOff val="0"/>
                </a:prstClr>
              </a:solidFill>
              <a:latin typeface="Montserrat" panose="00000300000000000000" pitchFamily="2" charset="0"/>
              <a:ea typeface="+mn-ea"/>
              <a:cs typeface="+mn-cs"/>
            </a:rPr>
            <a:t>Development Block Grant – Disaster Recovery (CDBG-DR) funds are appropriated to help communities with presidentially declared disasters recover from those disasters. Recovery is defined as restoring housing, infrastructure and economy to pre-disaster conditions.</a:t>
          </a:r>
        </a:p>
      </dgm:t>
    </dgm:pt>
    <dgm:pt modelId="{E44BFE4F-BEF4-447C-9B39-F74F66E51C27}" type="parTrans" cxnId="{52DB6ED7-8C2C-45B3-8354-F3FA02CBAE72}">
      <dgm:prSet/>
      <dgm:spPr/>
      <dgm:t>
        <a:bodyPr/>
        <a:lstStyle/>
        <a:p>
          <a:endParaRPr lang="en-US"/>
        </a:p>
      </dgm:t>
    </dgm:pt>
    <dgm:pt modelId="{67E8DEFB-1FD4-4037-9377-095CBC362898}" type="sibTrans" cxnId="{52DB6ED7-8C2C-45B3-8354-F3FA02CBAE72}">
      <dgm:prSet/>
      <dgm:spPr/>
      <dgm:t>
        <a:bodyPr/>
        <a:lstStyle/>
        <a:p>
          <a:endParaRPr lang="en-US"/>
        </a:p>
      </dgm:t>
    </dgm:pt>
    <dgm:pt modelId="{152C93E5-11F5-4954-A595-C46D1B777550}" type="pres">
      <dgm:prSet presAssocID="{4BCC2DB1-7BB0-430A-98AA-EC588F024DD7}" presName="linearFlow" presStyleCnt="0">
        <dgm:presLayoutVars>
          <dgm:dir/>
          <dgm:animLvl val="lvl"/>
          <dgm:resizeHandles val="exact"/>
        </dgm:presLayoutVars>
      </dgm:prSet>
      <dgm:spPr/>
    </dgm:pt>
    <dgm:pt modelId="{B4262518-8BB0-498D-8FFC-3FAE5D7E2C9A}" type="pres">
      <dgm:prSet presAssocID="{A84BAEE4-D15D-451F-8C3D-F650EF678849}" presName="composite" presStyleCnt="0"/>
      <dgm:spPr/>
    </dgm:pt>
    <dgm:pt modelId="{D06FE1E9-01DC-47AA-9DC4-5961852D8310}" type="pres">
      <dgm:prSet presAssocID="{A84BAEE4-D15D-451F-8C3D-F650EF678849}" presName="parentText" presStyleLbl="alignNode1" presStyleIdx="0" presStyleCnt="3">
        <dgm:presLayoutVars>
          <dgm:chMax val="1"/>
          <dgm:bulletEnabled val="1"/>
        </dgm:presLayoutVars>
      </dgm:prSet>
      <dgm:spPr/>
    </dgm:pt>
    <dgm:pt modelId="{2A6538C9-533C-463D-8154-C2559B402736}" type="pres">
      <dgm:prSet presAssocID="{A84BAEE4-D15D-451F-8C3D-F650EF678849}" presName="descendantText" presStyleLbl="alignAcc1" presStyleIdx="0" presStyleCnt="3">
        <dgm:presLayoutVars>
          <dgm:bulletEnabled val="1"/>
        </dgm:presLayoutVars>
      </dgm:prSet>
      <dgm:spPr/>
    </dgm:pt>
    <dgm:pt modelId="{00DBF308-ED31-4CA6-AFF6-3272EB3E07E9}" type="pres">
      <dgm:prSet presAssocID="{77523BBF-6247-466D-9E1D-AEF284C69714}" presName="sp" presStyleCnt="0"/>
      <dgm:spPr/>
    </dgm:pt>
    <dgm:pt modelId="{0685EA4A-F4E4-4371-B2F1-DBB852EF70BE}" type="pres">
      <dgm:prSet presAssocID="{614FCBBE-0CA9-4761-8569-C5B028594F25}" presName="composite" presStyleCnt="0"/>
      <dgm:spPr/>
    </dgm:pt>
    <dgm:pt modelId="{7658EFF7-10CA-48D6-AD07-53095FD8BB2A}" type="pres">
      <dgm:prSet presAssocID="{614FCBBE-0CA9-4761-8569-C5B028594F25}" presName="parentText" presStyleLbl="alignNode1" presStyleIdx="1" presStyleCnt="3">
        <dgm:presLayoutVars>
          <dgm:chMax val="1"/>
          <dgm:bulletEnabled val="1"/>
        </dgm:presLayoutVars>
      </dgm:prSet>
      <dgm:spPr/>
    </dgm:pt>
    <dgm:pt modelId="{3DFF1847-28C0-4EDC-A8C0-7571488BC677}" type="pres">
      <dgm:prSet presAssocID="{614FCBBE-0CA9-4761-8569-C5B028594F25}" presName="descendantText" presStyleLbl="alignAcc1" presStyleIdx="1" presStyleCnt="3" custScaleY="180308">
        <dgm:presLayoutVars>
          <dgm:bulletEnabled val="1"/>
        </dgm:presLayoutVars>
      </dgm:prSet>
      <dgm:spPr/>
    </dgm:pt>
    <dgm:pt modelId="{A3548C54-2EB9-4768-BF64-336E494D45AD}" type="pres">
      <dgm:prSet presAssocID="{9D4256DF-9680-406E-B6D8-585AD0C2A0A6}" presName="sp" presStyleCnt="0"/>
      <dgm:spPr/>
    </dgm:pt>
    <dgm:pt modelId="{32BA3CC3-506B-4079-8577-4B864EBD839C}" type="pres">
      <dgm:prSet presAssocID="{971AD0FE-2FA0-41B8-9F7D-FF77100FDB1E}" presName="composite" presStyleCnt="0"/>
      <dgm:spPr/>
    </dgm:pt>
    <dgm:pt modelId="{DE7C5C25-E0B8-428D-88CD-FF01FFF39847}" type="pres">
      <dgm:prSet presAssocID="{971AD0FE-2FA0-41B8-9F7D-FF77100FDB1E}" presName="parentText" presStyleLbl="alignNode1" presStyleIdx="2" presStyleCnt="3" custScaleY="177309">
        <dgm:presLayoutVars>
          <dgm:chMax val="1"/>
          <dgm:bulletEnabled val="1"/>
        </dgm:presLayoutVars>
      </dgm:prSet>
      <dgm:spPr/>
    </dgm:pt>
    <dgm:pt modelId="{A63747AD-9F68-4012-8CE7-64755BA91226}" type="pres">
      <dgm:prSet presAssocID="{971AD0FE-2FA0-41B8-9F7D-FF77100FDB1E}" presName="descendantText" presStyleLbl="alignAcc1" presStyleIdx="2" presStyleCnt="3" custScaleY="138859">
        <dgm:presLayoutVars>
          <dgm:bulletEnabled val="1"/>
        </dgm:presLayoutVars>
      </dgm:prSet>
      <dgm:spPr/>
    </dgm:pt>
  </dgm:ptLst>
  <dgm:cxnLst>
    <dgm:cxn modelId="{8D9F5D0D-ADFE-489A-BBEC-D0FB721E3381}" type="presOf" srcId="{614FCBBE-0CA9-4761-8569-C5B028594F25}" destId="{7658EFF7-10CA-48D6-AD07-53095FD8BB2A}" srcOrd="0" destOrd="0" presId="urn:microsoft.com/office/officeart/2005/8/layout/chevron2"/>
    <dgm:cxn modelId="{87000945-DF71-4AAC-BEFB-2BE667F2B844}" type="presOf" srcId="{91D92174-E770-4EB0-87F9-DFEAD8D1727E}" destId="{3DFF1847-28C0-4EDC-A8C0-7571488BC677}" srcOrd="0" destOrd="0" presId="urn:microsoft.com/office/officeart/2005/8/layout/chevron2"/>
    <dgm:cxn modelId="{E99F5C69-69C1-416E-B701-F0CEA53630D2}" srcId="{614FCBBE-0CA9-4761-8569-C5B028594F25}" destId="{91D92174-E770-4EB0-87F9-DFEAD8D1727E}" srcOrd="0" destOrd="0" parTransId="{40DD817C-76DA-461D-B763-3771FC8B44DF}" sibTransId="{F76CAC84-6CED-4088-B037-D542CB08C1EC}"/>
    <dgm:cxn modelId="{E652596F-9792-4DD5-9ACD-7048F21D6868}" srcId="{4BCC2DB1-7BB0-430A-98AA-EC588F024DD7}" destId="{A84BAEE4-D15D-451F-8C3D-F650EF678849}" srcOrd="0" destOrd="0" parTransId="{65E4CE62-AEA0-4F10-931B-D42D30954043}" sibTransId="{77523BBF-6247-466D-9E1D-AEF284C69714}"/>
    <dgm:cxn modelId="{828DE378-9F78-4CA4-80C4-6C9B01643141}" srcId="{4BCC2DB1-7BB0-430A-98AA-EC588F024DD7}" destId="{971AD0FE-2FA0-41B8-9F7D-FF77100FDB1E}" srcOrd="2" destOrd="0" parTransId="{F1B4EBAE-AF87-476A-8A50-898DEDDA53C4}" sibTransId="{8A180D3C-44FA-4331-8424-5C7BC6EFB11F}"/>
    <dgm:cxn modelId="{A61FBB79-C7FA-4ED5-962E-889FA66DAD1E}" type="presOf" srcId="{680E52F3-3BE0-4D04-8D0D-7F1AE0B1F3A0}" destId="{2A6538C9-533C-463D-8154-C2559B402736}" srcOrd="0" destOrd="0" presId="urn:microsoft.com/office/officeart/2005/8/layout/chevron2"/>
    <dgm:cxn modelId="{88B59384-6D86-44CC-8610-F318B39FDA55}" srcId="{A84BAEE4-D15D-451F-8C3D-F650EF678849}" destId="{680E52F3-3BE0-4D04-8D0D-7F1AE0B1F3A0}" srcOrd="0" destOrd="0" parTransId="{C1385CA2-9937-4CF0-AA7D-B946B524A499}" sibTransId="{B4EBC45A-E021-4B0E-A577-F716EAD577B2}"/>
    <dgm:cxn modelId="{8FC5D5A6-DB4A-4BF2-97C4-B6554D449A6D}" type="presOf" srcId="{40F10CAE-83F3-4242-BA10-4450FF5DDA3E}" destId="{A63747AD-9F68-4012-8CE7-64755BA91226}" srcOrd="0" destOrd="0" presId="urn:microsoft.com/office/officeart/2005/8/layout/chevron2"/>
    <dgm:cxn modelId="{E36D3CB8-9737-44E4-A4B5-4525F3810808}" type="presOf" srcId="{4BCC2DB1-7BB0-430A-98AA-EC588F024DD7}" destId="{152C93E5-11F5-4954-A595-C46D1B777550}" srcOrd="0" destOrd="0" presId="urn:microsoft.com/office/officeart/2005/8/layout/chevron2"/>
    <dgm:cxn modelId="{922DF1C7-8028-401B-962A-3AFAED22F636}" type="presOf" srcId="{971AD0FE-2FA0-41B8-9F7D-FF77100FDB1E}" destId="{DE7C5C25-E0B8-428D-88CD-FF01FFF39847}" srcOrd="0" destOrd="0" presId="urn:microsoft.com/office/officeart/2005/8/layout/chevron2"/>
    <dgm:cxn modelId="{A3AF5AC8-CC5F-4B8B-B9A9-9F1E5619AFD0}" srcId="{4BCC2DB1-7BB0-430A-98AA-EC588F024DD7}" destId="{614FCBBE-0CA9-4761-8569-C5B028594F25}" srcOrd="1" destOrd="0" parTransId="{FEC5B97F-998B-4E4B-8A6D-C57ECBFE9C26}" sibTransId="{9D4256DF-9680-406E-B6D8-585AD0C2A0A6}"/>
    <dgm:cxn modelId="{52DB6ED7-8C2C-45B3-8354-F3FA02CBAE72}" srcId="{971AD0FE-2FA0-41B8-9F7D-FF77100FDB1E}" destId="{40F10CAE-83F3-4242-BA10-4450FF5DDA3E}" srcOrd="0" destOrd="0" parTransId="{E44BFE4F-BEF4-447C-9B39-F74F66E51C27}" sibTransId="{67E8DEFB-1FD4-4037-9377-095CBC362898}"/>
    <dgm:cxn modelId="{B26542E8-75A9-42A3-B9E7-8650C95EE852}" type="presOf" srcId="{A84BAEE4-D15D-451F-8C3D-F650EF678849}" destId="{D06FE1E9-01DC-47AA-9DC4-5961852D8310}" srcOrd="0" destOrd="0" presId="urn:microsoft.com/office/officeart/2005/8/layout/chevron2"/>
    <dgm:cxn modelId="{DB39DBE6-A2A8-4206-BAE0-4428926EBC0E}" type="presParOf" srcId="{152C93E5-11F5-4954-A595-C46D1B777550}" destId="{B4262518-8BB0-498D-8FFC-3FAE5D7E2C9A}" srcOrd="0" destOrd="0" presId="urn:microsoft.com/office/officeart/2005/8/layout/chevron2"/>
    <dgm:cxn modelId="{E6B3C347-CD56-413B-A2BA-DF5F018173FF}" type="presParOf" srcId="{B4262518-8BB0-498D-8FFC-3FAE5D7E2C9A}" destId="{D06FE1E9-01DC-47AA-9DC4-5961852D8310}" srcOrd="0" destOrd="0" presId="urn:microsoft.com/office/officeart/2005/8/layout/chevron2"/>
    <dgm:cxn modelId="{DB8531F3-6AD7-47D3-A338-ABA8F92F73C3}" type="presParOf" srcId="{B4262518-8BB0-498D-8FFC-3FAE5D7E2C9A}" destId="{2A6538C9-533C-463D-8154-C2559B402736}" srcOrd="1" destOrd="0" presId="urn:microsoft.com/office/officeart/2005/8/layout/chevron2"/>
    <dgm:cxn modelId="{9E22DE98-84AF-4C7B-BC3F-C97904028266}" type="presParOf" srcId="{152C93E5-11F5-4954-A595-C46D1B777550}" destId="{00DBF308-ED31-4CA6-AFF6-3272EB3E07E9}" srcOrd="1" destOrd="0" presId="urn:microsoft.com/office/officeart/2005/8/layout/chevron2"/>
    <dgm:cxn modelId="{C7BA02B6-B4B8-4977-B57B-F73E27BA22A2}" type="presParOf" srcId="{152C93E5-11F5-4954-A595-C46D1B777550}" destId="{0685EA4A-F4E4-4371-B2F1-DBB852EF70BE}" srcOrd="2" destOrd="0" presId="urn:microsoft.com/office/officeart/2005/8/layout/chevron2"/>
    <dgm:cxn modelId="{F4288A69-61B3-4127-BD91-A3D3AA86B286}" type="presParOf" srcId="{0685EA4A-F4E4-4371-B2F1-DBB852EF70BE}" destId="{7658EFF7-10CA-48D6-AD07-53095FD8BB2A}" srcOrd="0" destOrd="0" presId="urn:microsoft.com/office/officeart/2005/8/layout/chevron2"/>
    <dgm:cxn modelId="{B0579E4D-492F-42AC-8707-A5B06E8AE575}" type="presParOf" srcId="{0685EA4A-F4E4-4371-B2F1-DBB852EF70BE}" destId="{3DFF1847-28C0-4EDC-A8C0-7571488BC677}" srcOrd="1" destOrd="0" presId="urn:microsoft.com/office/officeart/2005/8/layout/chevron2"/>
    <dgm:cxn modelId="{0C123EA3-AF1C-4F22-8110-62BCB531A6A5}" type="presParOf" srcId="{152C93E5-11F5-4954-A595-C46D1B777550}" destId="{A3548C54-2EB9-4768-BF64-336E494D45AD}" srcOrd="3" destOrd="0" presId="urn:microsoft.com/office/officeart/2005/8/layout/chevron2"/>
    <dgm:cxn modelId="{1EDE0523-8C9A-4059-A9C2-773E72676117}" type="presParOf" srcId="{152C93E5-11F5-4954-A595-C46D1B777550}" destId="{32BA3CC3-506B-4079-8577-4B864EBD839C}" srcOrd="4" destOrd="0" presId="urn:microsoft.com/office/officeart/2005/8/layout/chevron2"/>
    <dgm:cxn modelId="{E9989FBC-328C-49F1-A7C5-0E2F3AA81C60}" type="presParOf" srcId="{32BA3CC3-506B-4079-8577-4B864EBD839C}" destId="{DE7C5C25-E0B8-428D-88CD-FF01FFF39847}" srcOrd="0" destOrd="0" presId="urn:microsoft.com/office/officeart/2005/8/layout/chevron2"/>
    <dgm:cxn modelId="{1DACC631-4486-48D5-82D7-1FAC873B2AE5}" type="presParOf" srcId="{32BA3CC3-506B-4079-8577-4B864EBD839C}" destId="{A63747AD-9F68-4012-8CE7-64755BA9122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2AF5D1-80F7-498F-B4AD-69CC0A869B2C}" type="doc">
      <dgm:prSet loTypeId="urn:microsoft.com/office/officeart/2005/8/layout/pyramid1" loCatId="pyramid" qsTypeId="urn:microsoft.com/office/officeart/2005/8/quickstyle/simple1" qsCatId="simple" csTypeId="urn:microsoft.com/office/officeart/2005/8/colors/accent1_2" csCatId="accent1" phldr="1"/>
      <dgm:spPr/>
    </dgm:pt>
    <dgm:pt modelId="{7C9C66CB-36EB-4149-8354-08F932F78299}">
      <dgm:prSet phldrT="[Text]" custT="1"/>
      <dgm:spPr>
        <a:solidFill>
          <a:srgbClr val="024445"/>
        </a:solidFill>
      </dgm:spPr>
      <dgm:t>
        <a:bodyPr/>
        <a:lstStyle/>
        <a:p>
          <a:endParaRPr lang="en-US" sz="2000" b="1"/>
        </a:p>
        <a:p>
          <a:endParaRPr lang="en-US" sz="2000" b="1"/>
        </a:p>
        <a:p>
          <a:endParaRPr lang="en-US" sz="2000" b="1"/>
        </a:p>
        <a:p>
          <a:r>
            <a:rPr lang="en-US" sz="1600" b="1">
              <a:solidFill>
                <a:srgbClr val="FFC000"/>
              </a:solidFill>
            </a:rPr>
            <a:t>Unmet Needs</a:t>
          </a:r>
        </a:p>
      </dgm:t>
    </dgm:pt>
    <dgm:pt modelId="{726A0C36-E753-419E-B3E6-DE880BD1CCAE}" type="parTrans" cxnId="{51E1FE6D-4AC7-45D9-ACD0-590B0A100049}">
      <dgm:prSet/>
      <dgm:spPr/>
      <dgm:t>
        <a:bodyPr/>
        <a:lstStyle/>
        <a:p>
          <a:endParaRPr lang="en-US"/>
        </a:p>
      </dgm:t>
    </dgm:pt>
    <dgm:pt modelId="{477B6426-026C-4DF4-8488-59D21B263532}" type="sibTrans" cxnId="{51E1FE6D-4AC7-45D9-ACD0-590B0A100049}">
      <dgm:prSet/>
      <dgm:spPr/>
      <dgm:t>
        <a:bodyPr/>
        <a:lstStyle/>
        <a:p>
          <a:endParaRPr lang="en-US"/>
        </a:p>
      </dgm:t>
    </dgm:pt>
    <dgm:pt modelId="{1765930D-E68E-42D2-BEEB-D88B114873C4}">
      <dgm:prSet phldrT="[Text]" custT="1"/>
      <dgm:spPr>
        <a:solidFill>
          <a:srgbClr val="024445"/>
        </a:solidFill>
      </dgm:spPr>
      <dgm:t>
        <a:bodyPr/>
        <a:lstStyle/>
        <a:p>
          <a:endParaRPr lang="en-US" sz="2000" b="1"/>
        </a:p>
        <a:p>
          <a:r>
            <a:rPr lang="en-US" sz="2000" b="1">
              <a:solidFill>
                <a:srgbClr val="FFC000"/>
              </a:solidFill>
            </a:rPr>
            <a:t>Other Funding Sources</a:t>
          </a:r>
        </a:p>
      </dgm:t>
    </dgm:pt>
    <dgm:pt modelId="{57F47799-E59B-4213-B96E-ADA8116D524C}" type="parTrans" cxnId="{597D1B2D-9E5D-49FA-85DD-4BAC651BEF46}">
      <dgm:prSet/>
      <dgm:spPr/>
      <dgm:t>
        <a:bodyPr/>
        <a:lstStyle/>
        <a:p>
          <a:endParaRPr lang="en-US"/>
        </a:p>
      </dgm:t>
    </dgm:pt>
    <dgm:pt modelId="{E390A49F-99AA-4DE5-A27E-F13022C5CFEE}" type="sibTrans" cxnId="{597D1B2D-9E5D-49FA-85DD-4BAC651BEF46}">
      <dgm:prSet/>
      <dgm:spPr/>
      <dgm:t>
        <a:bodyPr/>
        <a:lstStyle/>
        <a:p>
          <a:endParaRPr lang="en-US"/>
        </a:p>
      </dgm:t>
    </dgm:pt>
    <dgm:pt modelId="{A05EA083-3977-440E-9BFC-5ED25EAF6480}">
      <dgm:prSet phldrT="[Text]" custT="1"/>
      <dgm:spPr>
        <a:solidFill>
          <a:srgbClr val="024445"/>
        </a:solidFill>
      </dgm:spPr>
      <dgm:t>
        <a:bodyPr/>
        <a:lstStyle/>
        <a:p>
          <a:r>
            <a:rPr lang="en-US" sz="2000" b="1">
              <a:solidFill>
                <a:srgbClr val="FFC000"/>
              </a:solidFill>
            </a:rPr>
            <a:t>Insurance</a:t>
          </a:r>
        </a:p>
      </dgm:t>
    </dgm:pt>
    <dgm:pt modelId="{E1468496-AB96-4B65-BD8B-CC4EE642A4D8}" type="parTrans" cxnId="{1E9BB4CE-428D-4014-BEB4-C44B0AE6B80B}">
      <dgm:prSet/>
      <dgm:spPr/>
      <dgm:t>
        <a:bodyPr/>
        <a:lstStyle/>
        <a:p>
          <a:endParaRPr lang="en-US"/>
        </a:p>
      </dgm:t>
    </dgm:pt>
    <dgm:pt modelId="{3C8B0823-2CBB-4EE7-A104-41CE412B8AF6}" type="sibTrans" cxnId="{1E9BB4CE-428D-4014-BEB4-C44B0AE6B80B}">
      <dgm:prSet/>
      <dgm:spPr/>
      <dgm:t>
        <a:bodyPr/>
        <a:lstStyle/>
        <a:p>
          <a:endParaRPr lang="en-US"/>
        </a:p>
      </dgm:t>
    </dgm:pt>
    <dgm:pt modelId="{0C2F46D6-EB5A-41B1-8EC7-6095E02B5EB9}" type="pres">
      <dgm:prSet presAssocID="{A62AF5D1-80F7-498F-B4AD-69CC0A869B2C}" presName="Name0" presStyleCnt="0">
        <dgm:presLayoutVars>
          <dgm:dir/>
          <dgm:animLvl val="lvl"/>
          <dgm:resizeHandles val="exact"/>
        </dgm:presLayoutVars>
      </dgm:prSet>
      <dgm:spPr/>
    </dgm:pt>
    <dgm:pt modelId="{3BA32737-3F78-48D9-B8EE-3451431F7E97}" type="pres">
      <dgm:prSet presAssocID="{7C9C66CB-36EB-4149-8354-08F932F78299}" presName="Name8" presStyleCnt="0"/>
      <dgm:spPr/>
    </dgm:pt>
    <dgm:pt modelId="{3B5FA727-1762-4D39-B23E-746EB3794C17}" type="pres">
      <dgm:prSet presAssocID="{7C9C66CB-36EB-4149-8354-08F932F78299}" presName="level" presStyleLbl="node1" presStyleIdx="0" presStyleCnt="3">
        <dgm:presLayoutVars>
          <dgm:chMax val="1"/>
          <dgm:bulletEnabled val="1"/>
        </dgm:presLayoutVars>
      </dgm:prSet>
      <dgm:spPr/>
    </dgm:pt>
    <dgm:pt modelId="{C3DB7228-055D-4ECB-8BC0-E7E3361FA84B}" type="pres">
      <dgm:prSet presAssocID="{7C9C66CB-36EB-4149-8354-08F932F78299}" presName="levelTx" presStyleLbl="revTx" presStyleIdx="0" presStyleCnt="0">
        <dgm:presLayoutVars>
          <dgm:chMax val="1"/>
          <dgm:bulletEnabled val="1"/>
        </dgm:presLayoutVars>
      </dgm:prSet>
      <dgm:spPr/>
    </dgm:pt>
    <dgm:pt modelId="{F7E6BF82-9076-45DE-8711-DC37B47EAABA}" type="pres">
      <dgm:prSet presAssocID="{1765930D-E68E-42D2-BEEB-D88B114873C4}" presName="Name8" presStyleCnt="0"/>
      <dgm:spPr/>
    </dgm:pt>
    <dgm:pt modelId="{ED7926A5-D48C-49EE-90A1-59CE1A866F4C}" type="pres">
      <dgm:prSet presAssocID="{1765930D-E68E-42D2-BEEB-D88B114873C4}" presName="level" presStyleLbl="node1" presStyleIdx="1" presStyleCnt="3">
        <dgm:presLayoutVars>
          <dgm:chMax val="1"/>
          <dgm:bulletEnabled val="1"/>
        </dgm:presLayoutVars>
      </dgm:prSet>
      <dgm:spPr/>
    </dgm:pt>
    <dgm:pt modelId="{38FF6B3A-02B6-44D3-B11E-1A91AC1AE77F}" type="pres">
      <dgm:prSet presAssocID="{1765930D-E68E-42D2-BEEB-D88B114873C4}" presName="levelTx" presStyleLbl="revTx" presStyleIdx="0" presStyleCnt="0">
        <dgm:presLayoutVars>
          <dgm:chMax val="1"/>
          <dgm:bulletEnabled val="1"/>
        </dgm:presLayoutVars>
      </dgm:prSet>
      <dgm:spPr/>
    </dgm:pt>
    <dgm:pt modelId="{B15F5C52-C98B-44AE-A893-A03D8CB92E53}" type="pres">
      <dgm:prSet presAssocID="{A05EA083-3977-440E-9BFC-5ED25EAF6480}" presName="Name8" presStyleCnt="0"/>
      <dgm:spPr/>
    </dgm:pt>
    <dgm:pt modelId="{6482F6D5-4C45-4E7B-933E-026F5D372960}" type="pres">
      <dgm:prSet presAssocID="{A05EA083-3977-440E-9BFC-5ED25EAF6480}" presName="level" presStyleLbl="node1" presStyleIdx="2" presStyleCnt="3">
        <dgm:presLayoutVars>
          <dgm:chMax val="1"/>
          <dgm:bulletEnabled val="1"/>
        </dgm:presLayoutVars>
      </dgm:prSet>
      <dgm:spPr/>
    </dgm:pt>
    <dgm:pt modelId="{05C0D4DB-A435-493E-848D-83D746B3D594}" type="pres">
      <dgm:prSet presAssocID="{A05EA083-3977-440E-9BFC-5ED25EAF6480}" presName="levelTx" presStyleLbl="revTx" presStyleIdx="0" presStyleCnt="0">
        <dgm:presLayoutVars>
          <dgm:chMax val="1"/>
          <dgm:bulletEnabled val="1"/>
        </dgm:presLayoutVars>
      </dgm:prSet>
      <dgm:spPr/>
    </dgm:pt>
  </dgm:ptLst>
  <dgm:cxnLst>
    <dgm:cxn modelId="{C9429D0C-8FA6-44FB-9E73-F9FB09D55E55}" type="presOf" srcId="{A05EA083-3977-440E-9BFC-5ED25EAF6480}" destId="{6482F6D5-4C45-4E7B-933E-026F5D372960}" srcOrd="0" destOrd="0" presId="urn:microsoft.com/office/officeart/2005/8/layout/pyramid1"/>
    <dgm:cxn modelId="{597D1B2D-9E5D-49FA-85DD-4BAC651BEF46}" srcId="{A62AF5D1-80F7-498F-B4AD-69CC0A869B2C}" destId="{1765930D-E68E-42D2-BEEB-D88B114873C4}" srcOrd="1" destOrd="0" parTransId="{57F47799-E59B-4213-B96E-ADA8116D524C}" sibTransId="{E390A49F-99AA-4DE5-A27E-F13022C5CFEE}"/>
    <dgm:cxn modelId="{6C2CE62E-918B-45C1-ABD7-3354DE56305F}" type="presOf" srcId="{7C9C66CB-36EB-4149-8354-08F932F78299}" destId="{C3DB7228-055D-4ECB-8BC0-E7E3361FA84B}" srcOrd="1" destOrd="0" presId="urn:microsoft.com/office/officeart/2005/8/layout/pyramid1"/>
    <dgm:cxn modelId="{2B196945-B29B-4D07-B86A-D6B7FA284F4E}" type="presOf" srcId="{A62AF5D1-80F7-498F-B4AD-69CC0A869B2C}" destId="{0C2F46D6-EB5A-41B1-8EC7-6095E02B5EB9}" srcOrd="0" destOrd="0" presId="urn:microsoft.com/office/officeart/2005/8/layout/pyramid1"/>
    <dgm:cxn modelId="{51E1FE6D-4AC7-45D9-ACD0-590B0A100049}" srcId="{A62AF5D1-80F7-498F-B4AD-69CC0A869B2C}" destId="{7C9C66CB-36EB-4149-8354-08F932F78299}" srcOrd="0" destOrd="0" parTransId="{726A0C36-E753-419E-B3E6-DE880BD1CCAE}" sibTransId="{477B6426-026C-4DF4-8488-59D21B263532}"/>
    <dgm:cxn modelId="{48983470-3C74-4FC6-8DEC-A0F17DF1AFE1}" type="presOf" srcId="{A05EA083-3977-440E-9BFC-5ED25EAF6480}" destId="{05C0D4DB-A435-493E-848D-83D746B3D594}" srcOrd="1" destOrd="0" presId="urn:microsoft.com/office/officeart/2005/8/layout/pyramid1"/>
    <dgm:cxn modelId="{39A3548D-0193-4D60-9F19-0C43DA156218}" type="presOf" srcId="{7C9C66CB-36EB-4149-8354-08F932F78299}" destId="{3B5FA727-1762-4D39-B23E-746EB3794C17}" srcOrd="0" destOrd="0" presId="urn:microsoft.com/office/officeart/2005/8/layout/pyramid1"/>
    <dgm:cxn modelId="{1E9BB4CE-428D-4014-BEB4-C44B0AE6B80B}" srcId="{A62AF5D1-80F7-498F-B4AD-69CC0A869B2C}" destId="{A05EA083-3977-440E-9BFC-5ED25EAF6480}" srcOrd="2" destOrd="0" parTransId="{E1468496-AB96-4B65-BD8B-CC4EE642A4D8}" sibTransId="{3C8B0823-2CBB-4EE7-A104-41CE412B8AF6}"/>
    <dgm:cxn modelId="{40A351DC-6816-423B-995F-3DF0FA9D6B26}" type="presOf" srcId="{1765930D-E68E-42D2-BEEB-D88B114873C4}" destId="{ED7926A5-D48C-49EE-90A1-59CE1A866F4C}" srcOrd="0" destOrd="0" presId="urn:microsoft.com/office/officeart/2005/8/layout/pyramid1"/>
    <dgm:cxn modelId="{953765EB-9697-45DB-A0C1-FC9F5AF4148C}" type="presOf" srcId="{1765930D-E68E-42D2-BEEB-D88B114873C4}" destId="{38FF6B3A-02B6-44D3-B11E-1A91AC1AE77F}" srcOrd="1" destOrd="0" presId="urn:microsoft.com/office/officeart/2005/8/layout/pyramid1"/>
    <dgm:cxn modelId="{14A219C4-8E22-4DCF-B9CA-2EE484AFA83D}" type="presParOf" srcId="{0C2F46D6-EB5A-41B1-8EC7-6095E02B5EB9}" destId="{3BA32737-3F78-48D9-B8EE-3451431F7E97}" srcOrd="0" destOrd="0" presId="urn:microsoft.com/office/officeart/2005/8/layout/pyramid1"/>
    <dgm:cxn modelId="{2B907622-C578-41FA-A2FA-2CAC53AE452A}" type="presParOf" srcId="{3BA32737-3F78-48D9-B8EE-3451431F7E97}" destId="{3B5FA727-1762-4D39-B23E-746EB3794C17}" srcOrd="0" destOrd="0" presId="urn:microsoft.com/office/officeart/2005/8/layout/pyramid1"/>
    <dgm:cxn modelId="{F076A084-40A1-458D-9F32-E9319E1D3240}" type="presParOf" srcId="{3BA32737-3F78-48D9-B8EE-3451431F7E97}" destId="{C3DB7228-055D-4ECB-8BC0-E7E3361FA84B}" srcOrd="1" destOrd="0" presId="urn:microsoft.com/office/officeart/2005/8/layout/pyramid1"/>
    <dgm:cxn modelId="{9F7B2F50-87C1-4028-B206-4D438B07319E}" type="presParOf" srcId="{0C2F46D6-EB5A-41B1-8EC7-6095E02B5EB9}" destId="{F7E6BF82-9076-45DE-8711-DC37B47EAABA}" srcOrd="1" destOrd="0" presId="urn:microsoft.com/office/officeart/2005/8/layout/pyramid1"/>
    <dgm:cxn modelId="{9D89A215-4A24-4A0F-89B8-3A50C0495A22}" type="presParOf" srcId="{F7E6BF82-9076-45DE-8711-DC37B47EAABA}" destId="{ED7926A5-D48C-49EE-90A1-59CE1A866F4C}" srcOrd="0" destOrd="0" presId="urn:microsoft.com/office/officeart/2005/8/layout/pyramid1"/>
    <dgm:cxn modelId="{08647A13-6E92-4E60-B282-A976E86E5D37}" type="presParOf" srcId="{F7E6BF82-9076-45DE-8711-DC37B47EAABA}" destId="{38FF6B3A-02B6-44D3-B11E-1A91AC1AE77F}" srcOrd="1" destOrd="0" presId="urn:microsoft.com/office/officeart/2005/8/layout/pyramid1"/>
    <dgm:cxn modelId="{7604C93C-952F-47FB-9EE7-B0F023EAB912}" type="presParOf" srcId="{0C2F46D6-EB5A-41B1-8EC7-6095E02B5EB9}" destId="{B15F5C52-C98B-44AE-A893-A03D8CB92E53}" srcOrd="2" destOrd="0" presId="urn:microsoft.com/office/officeart/2005/8/layout/pyramid1"/>
    <dgm:cxn modelId="{1029373D-24AA-43E1-B7E8-329DB4E4145F}" type="presParOf" srcId="{B15F5C52-C98B-44AE-A893-A03D8CB92E53}" destId="{6482F6D5-4C45-4E7B-933E-026F5D372960}" srcOrd="0" destOrd="0" presId="urn:microsoft.com/office/officeart/2005/8/layout/pyramid1"/>
    <dgm:cxn modelId="{28382DDB-AC9A-428C-A965-4A4FB5470978}" type="presParOf" srcId="{B15F5C52-C98B-44AE-A893-A03D8CB92E53}" destId="{05C0D4DB-A435-493E-848D-83D746B3D594}"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8C5F70-587A-40B4-B5E4-CB588348296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196786-6251-4439-BCD1-430E6B43EFC7}">
      <dgm:prSet phldrT="[Text]"/>
      <dgm:spPr>
        <a:solidFill>
          <a:srgbClr val="024445"/>
        </a:solidFill>
      </dgm:spPr>
      <dgm:t>
        <a:bodyPr/>
        <a:lstStyle/>
        <a:p>
          <a:r>
            <a:rPr lang="en-US" b="1"/>
            <a:t>Eligible Activities</a:t>
          </a:r>
        </a:p>
      </dgm:t>
    </dgm:pt>
    <dgm:pt modelId="{B8D825CC-510A-484D-BEEC-92283431BB3F}" type="parTrans" cxnId="{CF7A970A-D4A4-46AB-884A-5519704E9973}">
      <dgm:prSet/>
      <dgm:spPr/>
      <dgm:t>
        <a:bodyPr/>
        <a:lstStyle/>
        <a:p>
          <a:endParaRPr lang="en-US"/>
        </a:p>
      </dgm:t>
    </dgm:pt>
    <dgm:pt modelId="{3A2C1058-D5C0-4ECD-9A4C-605BC886BE98}" type="sibTrans" cxnId="{CF7A970A-D4A4-46AB-884A-5519704E9973}">
      <dgm:prSet/>
      <dgm:spPr/>
      <dgm:t>
        <a:bodyPr/>
        <a:lstStyle/>
        <a:p>
          <a:endParaRPr lang="en-US"/>
        </a:p>
      </dgm:t>
    </dgm:pt>
    <dgm:pt modelId="{3D3BA668-418C-4CEC-AC45-0A417D2C566D}">
      <dgm:prSet phldrT="[Text]"/>
      <dgm:spPr/>
      <dgm:t>
        <a:bodyPr/>
        <a:lstStyle/>
        <a:p>
          <a:r>
            <a:rPr lang="en-US"/>
            <a:t>Infrastructure</a:t>
          </a:r>
        </a:p>
      </dgm:t>
    </dgm:pt>
    <dgm:pt modelId="{350B6978-D886-4A01-85F4-B8B38CC3ED91}" type="parTrans" cxnId="{E4058331-F33B-4EB5-BB1B-19951EA8FBF0}">
      <dgm:prSet/>
      <dgm:spPr/>
      <dgm:t>
        <a:bodyPr/>
        <a:lstStyle/>
        <a:p>
          <a:endParaRPr lang="en-US"/>
        </a:p>
      </dgm:t>
    </dgm:pt>
    <dgm:pt modelId="{145DDDAC-BB12-483D-BF84-EF180F77E21B}" type="sibTrans" cxnId="{E4058331-F33B-4EB5-BB1B-19951EA8FBF0}">
      <dgm:prSet/>
      <dgm:spPr/>
      <dgm:t>
        <a:bodyPr/>
        <a:lstStyle/>
        <a:p>
          <a:endParaRPr lang="en-US"/>
        </a:p>
      </dgm:t>
    </dgm:pt>
    <dgm:pt modelId="{6532F401-19F5-412F-B384-BEEBFE33839B}">
      <dgm:prSet phldrT="[Text]"/>
      <dgm:spPr/>
      <dgm:t>
        <a:bodyPr/>
        <a:lstStyle/>
        <a:p>
          <a:r>
            <a:rPr lang="en-US"/>
            <a:t>Economic Development</a:t>
          </a:r>
        </a:p>
      </dgm:t>
    </dgm:pt>
    <dgm:pt modelId="{ABB64BFB-DA83-42E5-B31C-DB301FACDD25}" type="parTrans" cxnId="{21B01F06-B574-4DED-90C3-8B0627330BFE}">
      <dgm:prSet/>
      <dgm:spPr/>
      <dgm:t>
        <a:bodyPr/>
        <a:lstStyle/>
        <a:p>
          <a:endParaRPr lang="en-US"/>
        </a:p>
      </dgm:t>
    </dgm:pt>
    <dgm:pt modelId="{560350A5-627B-4AB5-91DD-B98196408DC0}" type="sibTrans" cxnId="{21B01F06-B574-4DED-90C3-8B0627330BFE}">
      <dgm:prSet/>
      <dgm:spPr/>
      <dgm:t>
        <a:bodyPr/>
        <a:lstStyle/>
        <a:p>
          <a:endParaRPr lang="en-US"/>
        </a:p>
      </dgm:t>
    </dgm:pt>
    <dgm:pt modelId="{5AB353AA-6CC4-4D16-BD55-6AB3F039C7A7}">
      <dgm:prSet phldrT="[Text]"/>
      <dgm:spPr>
        <a:solidFill>
          <a:srgbClr val="024445"/>
        </a:solidFill>
      </dgm:spPr>
      <dgm:t>
        <a:bodyPr/>
        <a:lstStyle/>
        <a:p>
          <a:r>
            <a:rPr lang="en-US" b="1"/>
            <a:t>National Objective</a:t>
          </a:r>
        </a:p>
      </dgm:t>
    </dgm:pt>
    <dgm:pt modelId="{EB44292E-D98F-46B8-A0B9-C52804E6733B}" type="parTrans" cxnId="{A1276B06-E029-40B5-A398-29ECEC7FE5B0}">
      <dgm:prSet/>
      <dgm:spPr/>
      <dgm:t>
        <a:bodyPr/>
        <a:lstStyle/>
        <a:p>
          <a:endParaRPr lang="en-US"/>
        </a:p>
      </dgm:t>
    </dgm:pt>
    <dgm:pt modelId="{3A7CAE5F-269F-4D5E-B2B8-B43E65B112C2}" type="sibTrans" cxnId="{A1276B06-E029-40B5-A398-29ECEC7FE5B0}">
      <dgm:prSet/>
      <dgm:spPr/>
      <dgm:t>
        <a:bodyPr/>
        <a:lstStyle/>
        <a:p>
          <a:endParaRPr lang="en-US"/>
        </a:p>
      </dgm:t>
    </dgm:pt>
    <dgm:pt modelId="{548E9AAD-4703-4B06-9CFA-ABD34221CCE5}">
      <dgm:prSet phldrT="[Text]"/>
      <dgm:spPr/>
      <dgm:t>
        <a:bodyPr/>
        <a:lstStyle/>
        <a:p>
          <a:r>
            <a:rPr lang="en-US"/>
            <a:t>Housing</a:t>
          </a:r>
        </a:p>
      </dgm:t>
    </dgm:pt>
    <dgm:pt modelId="{A8C9A9F8-5AD3-4DAF-AE27-A8F5386162DE}" type="parTrans" cxnId="{5469619F-6B2D-4F84-8F7A-94410F096B32}">
      <dgm:prSet/>
      <dgm:spPr/>
      <dgm:t>
        <a:bodyPr/>
        <a:lstStyle/>
        <a:p>
          <a:endParaRPr lang="en-US"/>
        </a:p>
      </dgm:t>
    </dgm:pt>
    <dgm:pt modelId="{20946B58-4465-47A3-A186-4E01A54AB196}" type="sibTrans" cxnId="{5469619F-6B2D-4F84-8F7A-94410F096B32}">
      <dgm:prSet/>
      <dgm:spPr/>
      <dgm:t>
        <a:bodyPr/>
        <a:lstStyle/>
        <a:p>
          <a:endParaRPr lang="en-US"/>
        </a:p>
      </dgm:t>
    </dgm:pt>
    <dgm:pt modelId="{2879FA9C-741E-45A0-9675-B16BA4B5E571}">
      <dgm:prSet phldrT="[Text]"/>
      <dgm:spPr/>
      <dgm:t>
        <a:bodyPr/>
        <a:lstStyle/>
        <a:p>
          <a:r>
            <a:rPr lang="en-US"/>
            <a:t>Low-to-moderate income households at or below 80% AMI</a:t>
          </a:r>
        </a:p>
      </dgm:t>
    </dgm:pt>
    <dgm:pt modelId="{B60E80EB-DF01-401A-89F6-D4B3A4DA2610}" type="parTrans" cxnId="{96501952-C249-449E-AA1F-18FAC6D55A15}">
      <dgm:prSet/>
      <dgm:spPr/>
      <dgm:t>
        <a:bodyPr/>
        <a:lstStyle/>
        <a:p>
          <a:endParaRPr lang="en-US"/>
        </a:p>
      </dgm:t>
    </dgm:pt>
    <dgm:pt modelId="{3ECB31C1-1AC4-421F-8E18-34E66612A077}" type="sibTrans" cxnId="{96501952-C249-449E-AA1F-18FAC6D55A15}">
      <dgm:prSet/>
      <dgm:spPr/>
      <dgm:t>
        <a:bodyPr/>
        <a:lstStyle/>
        <a:p>
          <a:endParaRPr lang="en-US"/>
        </a:p>
      </dgm:t>
    </dgm:pt>
    <dgm:pt modelId="{3379004B-BBC4-4D23-BFAA-9271EE4855D4}">
      <dgm:prSet phldrT="[Text]"/>
      <dgm:spPr>
        <a:solidFill>
          <a:srgbClr val="024445"/>
        </a:solidFill>
      </dgm:spPr>
      <dgm:t>
        <a:bodyPr/>
        <a:lstStyle/>
        <a:p>
          <a:r>
            <a:rPr lang="en-US" b="1"/>
            <a:t>“Tie-Back” to the Disaster</a:t>
          </a:r>
        </a:p>
      </dgm:t>
    </dgm:pt>
    <dgm:pt modelId="{87F3F4E6-9CBC-4873-B0ED-73237C3B3A85}" type="parTrans" cxnId="{92B82C90-1237-4B45-A199-BB9A84296D0C}">
      <dgm:prSet/>
      <dgm:spPr/>
      <dgm:t>
        <a:bodyPr/>
        <a:lstStyle/>
        <a:p>
          <a:endParaRPr lang="en-US"/>
        </a:p>
      </dgm:t>
    </dgm:pt>
    <dgm:pt modelId="{47E404EB-02A4-40A6-A5A4-20AA95B75F35}" type="sibTrans" cxnId="{92B82C90-1237-4B45-A199-BB9A84296D0C}">
      <dgm:prSet/>
      <dgm:spPr/>
      <dgm:t>
        <a:bodyPr/>
        <a:lstStyle/>
        <a:p>
          <a:endParaRPr lang="en-US"/>
        </a:p>
      </dgm:t>
    </dgm:pt>
    <dgm:pt modelId="{29D2BA56-E9EC-4303-820D-A4AB7B92AF3B}">
      <dgm:prSet phldrT="[Text]"/>
      <dgm:spPr>
        <a:solidFill>
          <a:srgbClr val="024445"/>
        </a:solidFill>
      </dgm:spPr>
      <dgm:t>
        <a:bodyPr/>
        <a:lstStyle/>
        <a:p>
          <a:r>
            <a:rPr lang="en-US" b="1"/>
            <a:t>Duplication of Benefits</a:t>
          </a:r>
        </a:p>
      </dgm:t>
    </dgm:pt>
    <dgm:pt modelId="{792A5372-BAB6-4BB2-80ED-E89D3B55AB2A}" type="parTrans" cxnId="{7AB25D94-ADC2-4484-82C7-F1256597DE2C}">
      <dgm:prSet/>
      <dgm:spPr/>
      <dgm:t>
        <a:bodyPr/>
        <a:lstStyle/>
        <a:p>
          <a:endParaRPr lang="en-US"/>
        </a:p>
      </dgm:t>
    </dgm:pt>
    <dgm:pt modelId="{02A81B1F-0089-4408-8E6B-E3569E625427}" type="sibTrans" cxnId="{7AB25D94-ADC2-4484-82C7-F1256597DE2C}">
      <dgm:prSet/>
      <dgm:spPr/>
      <dgm:t>
        <a:bodyPr/>
        <a:lstStyle/>
        <a:p>
          <a:endParaRPr lang="en-US"/>
        </a:p>
      </dgm:t>
    </dgm:pt>
    <dgm:pt modelId="{D26F1938-43F3-4068-91C6-A719DA07E781}">
      <dgm:prSet phldrT="[Text]"/>
      <dgm:spPr/>
      <dgm:t>
        <a:bodyPr/>
        <a:lstStyle/>
        <a:p>
          <a:r>
            <a:rPr lang="en-US"/>
            <a:t>Slum &amp; Blight</a:t>
          </a:r>
        </a:p>
      </dgm:t>
    </dgm:pt>
    <dgm:pt modelId="{2B81CD66-636B-40DF-BB25-BD8C027E5B1C}" type="parTrans" cxnId="{2A139B1B-7403-4109-97CA-0C187A2A7826}">
      <dgm:prSet/>
      <dgm:spPr/>
      <dgm:t>
        <a:bodyPr/>
        <a:lstStyle/>
        <a:p>
          <a:endParaRPr lang="en-US"/>
        </a:p>
      </dgm:t>
    </dgm:pt>
    <dgm:pt modelId="{AB3D5510-B1B8-42D1-A25A-B32754614A81}" type="sibTrans" cxnId="{2A139B1B-7403-4109-97CA-0C187A2A7826}">
      <dgm:prSet/>
      <dgm:spPr/>
      <dgm:t>
        <a:bodyPr/>
        <a:lstStyle/>
        <a:p>
          <a:endParaRPr lang="en-US"/>
        </a:p>
      </dgm:t>
    </dgm:pt>
    <dgm:pt modelId="{5D6B6E9C-7C36-4E82-A658-054474ADE4C3}">
      <dgm:prSet phldrT="[Text]"/>
      <dgm:spPr/>
      <dgm:t>
        <a:bodyPr/>
        <a:lstStyle/>
        <a:p>
          <a:r>
            <a:rPr lang="en-US"/>
            <a:t>Urgent Need</a:t>
          </a:r>
        </a:p>
      </dgm:t>
    </dgm:pt>
    <dgm:pt modelId="{0342DB31-D013-4C09-9E03-62B42319204F}" type="parTrans" cxnId="{A9213633-4708-40AE-8177-9869F4B6E039}">
      <dgm:prSet/>
      <dgm:spPr/>
      <dgm:t>
        <a:bodyPr/>
        <a:lstStyle/>
        <a:p>
          <a:endParaRPr lang="en-US"/>
        </a:p>
      </dgm:t>
    </dgm:pt>
    <dgm:pt modelId="{E39BFEB9-0DB9-4531-9C20-9289D9103B64}" type="sibTrans" cxnId="{A9213633-4708-40AE-8177-9869F4B6E039}">
      <dgm:prSet/>
      <dgm:spPr/>
      <dgm:t>
        <a:bodyPr/>
        <a:lstStyle/>
        <a:p>
          <a:endParaRPr lang="en-US"/>
        </a:p>
      </dgm:t>
    </dgm:pt>
    <dgm:pt modelId="{06B72130-ABCC-4A56-A3CA-28330770B641}" type="pres">
      <dgm:prSet presAssocID="{598C5F70-587A-40B4-B5E4-CB5883482968}" presName="linear" presStyleCnt="0">
        <dgm:presLayoutVars>
          <dgm:dir/>
          <dgm:animLvl val="lvl"/>
          <dgm:resizeHandles val="exact"/>
        </dgm:presLayoutVars>
      </dgm:prSet>
      <dgm:spPr/>
    </dgm:pt>
    <dgm:pt modelId="{238FE2C2-DCC7-49F1-ADEA-9116022DA04E}" type="pres">
      <dgm:prSet presAssocID="{93196786-6251-4439-BCD1-430E6B43EFC7}" presName="parentLin" presStyleCnt="0"/>
      <dgm:spPr/>
    </dgm:pt>
    <dgm:pt modelId="{F9BA135C-D6D8-43C5-A693-D4F830F33E85}" type="pres">
      <dgm:prSet presAssocID="{93196786-6251-4439-BCD1-430E6B43EFC7}" presName="parentLeftMargin" presStyleLbl="node1" presStyleIdx="0" presStyleCnt="4"/>
      <dgm:spPr/>
    </dgm:pt>
    <dgm:pt modelId="{BD912254-9CC0-42D6-A16C-7E698B9956F4}" type="pres">
      <dgm:prSet presAssocID="{93196786-6251-4439-BCD1-430E6B43EFC7}" presName="parentText" presStyleLbl="node1" presStyleIdx="0" presStyleCnt="4">
        <dgm:presLayoutVars>
          <dgm:chMax val="0"/>
          <dgm:bulletEnabled val="1"/>
        </dgm:presLayoutVars>
      </dgm:prSet>
      <dgm:spPr/>
    </dgm:pt>
    <dgm:pt modelId="{02B41FA1-CEDC-42A2-8CE1-80CC42DF6825}" type="pres">
      <dgm:prSet presAssocID="{93196786-6251-4439-BCD1-430E6B43EFC7}" presName="negativeSpace" presStyleCnt="0"/>
      <dgm:spPr/>
    </dgm:pt>
    <dgm:pt modelId="{2E02D273-5145-4363-BD9A-1FAC42595C2A}" type="pres">
      <dgm:prSet presAssocID="{93196786-6251-4439-BCD1-430E6B43EFC7}" presName="childText" presStyleLbl="conFgAcc1" presStyleIdx="0" presStyleCnt="4">
        <dgm:presLayoutVars>
          <dgm:bulletEnabled val="1"/>
        </dgm:presLayoutVars>
      </dgm:prSet>
      <dgm:spPr/>
    </dgm:pt>
    <dgm:pt modelId="{6FA50DC1-C4F8-43EE-B3A7-7281167A2473}" type="pres">
      <dgm:prSet presAssocID="{3A2C1058-D5C0-4ECD-9A4C-605BC886BE98}" presName="spaceBetweenRectangles" presStyleCnt="0"/>
      <dgm:spPr/>
    </dgm:pt>
    <dgm:pt modelId="{3D063F44-A0D8-42E9-A733-8376F1F8A9E2}" type="pres">
      <dgm:prSet presAssocID="{5AB353AA-6CC4-4D16-BD55-6AB3F039C7A7}" presName="parentLin" presStyleCnt="0"/>
      <dgm:spPr/>
    </dgm:pt>
    <dgm:pt modelId="{F45D7E7F-ED71-4E53-AE20-D43145852A15}" type="pres">
      <dgm:prSet presAssocID="{5AB353AA-6CC4-4D16-BD55-6AB3F039C7A7}" presName="parentLeftMargin" presStyleLbl="node1" presStyleIdx="0" presStyleCnt="4"/>
      <dgm:spPr/>
    </dgm:pt>
    <dgm:pt modelId="{8E7F2991-4FEC-4647-AA9B-E9A1AA99BC53}" type="pres">
      <dgm:prSet presAssocID="{5AB353AA-6CC4-4D16-BD55-6AB3F039C7A7}" presName="parentText" presStyleLbl="node1" presStyleIdx="1" presStyleCnt="4">
        <dgm:presLayoutVars>
          <dgm:chMax val="0"/>
          <dgm:bulletEnabled val="1"/>
        </dgm:presLayoutVars>
      </dgm:prSet>
      <dgm:spPr/>
    </dgm:pt>
    <dgm:pt modelId="{CB34A57A-26E8-4ACB-B155-B093863CE594}" type="pres">
      <dgm:prSet presAssocID="{5AB353AA-6CC4-4D16-BD55-6AB3F039C7A7}" presName="negativeSpace" presStyleCnt="0"/>
      <dgm:spPr/>
    </dgm:pt>
    <dgm:pt modelId="{B937D50F-2D48-4A1E-B0B3-77183387E4CA}" type="pres">
      <dgm:prSet presAssocID="{5AB353AA-6CC4-4D16-BD55-6AB3F039C7A7}" presName="childText" presStyleLbl="conFgAcc1" presStyleIdx="1" presStyleCnt="4">
        <dgm:presLayoutVars>
          <dgm:bulletEnabled val="1"/>
        </dgm:presLayoutVars>
      </dgm:prSet>
      <dgm:spPr/>
    </dgm:pt>
    <dgm:pt modelId="{09D52FEC-3BE0-4AA6-B667-5131BDC649C7}" type="pres">
      <dgm:prSet presAssocID="{3A7CAE5F-269F-4D5E-B2B8-B43E65B112C2}" presName="spaceBetweenRectangles" presStyleCnt="0"/>
      <dgm:spPr/>
    </dgm:pt>
    <dgm:pt modelId="{50423885-C595-473A-A090-4981E043E086}" type="pres">
      <dgm:prSet presAssocID="{3379004B-BBC4-4D23-BFAA-9271EE4855D4}" presName="parentLin" presStyleCnt="0"/>
      <dgm:spPr/>
    </dgm:pt>
    <dgm:pt modelId="{5788E6C5-69AB-4D55-B207-39C5EDB497D2}" type="pres">
      <dgm:prSet presAssocID="{3379004B-BBC4-4D23-BFAA-9271EE4855D4}" presName="parentLeftMargin" presStyleLbl="node1" presStyleIdx="1" presStyleCnt="4"/>
      <dgm:spPr/>
    </dgm:pt>
    <dgm:pt modelId="{49E04987-C46A-4DEF-A1D1-2AAAA87C4113}" type="pres">
      <dgm:prSet presAssocID="{3379004B-BBC4-4D23-BFAA-9271EE4855D4}" presName="parentText" presStyleLbl="node1" presStyleIdx="2" presStyleCnt="4">
        <dgm:presLayoutVars>
          <dgm:chMax val="0"/>
          <dgm:bulletEnabled val="1"/>
        </dgm:presLayoutVars>
      </dgm:prSet>
      <dgm:spPr/>
    </dgm:pt>
    <dgm:pt modelId="{1A057F96-A2A6-44B4-A9F4-5A7CDC82617F}" type="pres">
      <dgm:prSet presAssocID="{3379004B-BBC4-4D23-BFAA-9271EE4855D4}" presName="negativeSpace" presStyleCnt="0"/>
      <dgm:spPr/>
    </dgm:pt>
    <dgm:pt modelId="{30596246-7673-499E-92F6-3ADA7B31AEDF}" type="pres">
      <dgm:prSet presAssocID="{3379004B-BBC4-4D23-BFAA-9271EE4855D4}" presName="childText" presStyleLbl="conFgAcc1" presStyleIdx="2" presStyleCnt="4">
        <dgm:presLayoutVars>
          <dgm:bulletEnabled val="1"/>
        </dgm:presLayoutVars>
      </dgm:prSet>
      <dgm:spPr/>
    </dgm:pt>
    <dgm:pt modelId="{BD9366AE-A368-4B7E-BBCB-61C0EE564C2C}" type="pres">
      <dgm:prSet presAssocID="{47E404EB-02A4-40A6-A5A4-20AA95B75F35}" presName="spaceBetweenRectangles" presStyleCnt="0"/>
      <dgm:spPr/>
    </dgm:pt>
    <dgm:pt modelId="{C72BC5CB-C577-4A9E-AF09-608BCDCADA1B}" type="pres">
      <dgm:prSet presAssocID="{29D2BA56-E9EC-4303-820D-A4AB7B92AF3B}" presName="parentLin" presStyleCnt="0"/>
      <dgm:spPr/>
    </dgm:pt>
    <dgm:pt modelId="{550FF350-51D1-407C-8673-24DCBEB3A91B}" type="pres">
      <dgm:prSet presAssocID="{29D2BA56-E9EC-4303-820D-A4AB7B92AF3B}" presName="parentLeftMargin" presStyleLbl="node1" presStyleIdx="2" presStyleCnt="4"/>
      <dgm:spPr/>
    </dgm:pt>
    <dgm:pt modelId="{8380D346-5343-40AC-906F-6AAAB812C8C4}" type="pres">
      <dgm:prSet presAssocID="{29D2BA56-E9EC-4303-820D-A4AB7B92AF3B}" presName="parentText" presStyleLbl="node1" presStyleIdx="3" presStyleCnt="4">
        <dgm:presLayoutVars>
          <dgm:chMax val="0"/>
          <dgm:bulletEnabled val="1"/>
        </dgm:presLayoutVars>
      </dgm:prSet>
      <dgm:spPr/>
    </dgm:pt>
    <dgm:pt modelId="{732E3D3C-747E-4D9B-AFAF-10B5DEE44428}" type="pres">
      <dgm:prSet presAssocID="{29D2BA56-E9EC-4303-820D-A4AB7B92AF3B}" presName="negativeSpace" presStyleCnt="0"/>
      <dgm:spPr/>
    </dgm:pt>
    <dgm:pt modelId="{D6AD797D-032F-4293-85F3-A769A651CBB0}" type="pres">
      <dgm:prSet presAssocID="{29D2BA56-E9EC-4303-820D-A4AB7B92AF3B}" presName="childText" presStyleLbl="conFgAcc1" presStyleIdx="3" presStyleCnt="4">
        <dgm:presLayoutVars>
          <dgm:bulletEnabled val="1"/>
        </dgm:presLayoutVars>
      </dgm:prSet>
      <dgm:spPr/>
    </dgm:pt>
  </dgm:ptLst>
  <dgm:cxnLst>
    <dgm:cxn modelId="{4AF4F600-B4EB-4EE5-BE14-CB8BD3AC3D47}" type="presOf" srcId="{548E9AAD-4703-4B06-9CFA-ABD34221CCE5}" destId="{2E02D273-5145-4363-BD9A-1FAC42595C2A}" srcOrd="0" destOrd="0" presId="urn:microsoft.com/office/officeart/2005/8/layout/list1"/>
    <dgm:cxn modelId="{21B01F06-B574-4DED-90C3-8B0627330BFE}" srcId="{93196786-6251-4439-BCD1-430E6B43EFC7}" destId="{6532F401-19F5-412F-B384-BEEBFE33839B}" srcOrd="2" destOrd="0" parTransId="{ABB64BFB-DA83-42E5-B31C-DB301FACDD25}" sibTransId="{560350A5-627B-4AB5-91DD-B98196408DC0}"/>
    <dgm:cxn modelId="{A1276B06-E029-40B5-A398-29ECEC7FE5B0}" srcId="{598C5F70-587A-40B4-B5E4-CB5883482968}" destId="{5AB353AA-6CC4-4D16-BD55-6AB3F039C7A7}" srcOrd="1" destOrd="0" parTransId="{EB44292E-D98F-46B8-A0B9-C52804E6733B}" sibTransId="{3A7CAE5F-269F-4D5E-B2B8-B43E65B112C2}"/>
    <dgm:cxn modelId="{CF7A970A-D4A4-46AB-884A-5519704E9973}" srcId="{598C5F70-587A-40B4-B5E4-CB5883482968}" destId="{93196786-6251-4439-BCD1-430E6B43EFC7}" srcOrd="0" destOrd="0" parTransId="{B8D825CC-510A-484D-BEEC-92283431BB3F}" sibTransId="{3A2C1058-D5C0-4ECD-9A4C-605BC886BE98}"/>
    <dgm:cxn modelId="{2A139B1B-7403-4109-97CA-0C187A2A7826}" srcId="{5AB353AA-6CC4-4D16-BD55-6AB3F039C7A7}" destId="{D26F1938-43F3-4068-91C6-A719DA07E781}" srcOrd="1" destOrd="0" parTransId="{2B81CD66-636B-40DF-BB25-BD8C027E5B1C}" sibTransId="{AB3D5510-B1B8-42D1-A25A-B32754614A81}"/>
    <dgm:cxn modelId="{E4058331-F33B-4EB5-BB1B-19951EA8FBF0}" srcId="{93196786-6251-4439-BCD1-430E6B43EFC7}" destId="{3D3BA668-418C-4CEC-AC45-0A417D2C566D}" srcOrd="1" destOrd="0" parTransId="{350B6978-D886-4A01-85F4-B8B38CC3ED91}" sibTransId="{145DDDAC-BB12-483D-BF84-EF180F77E21B}"/>
    <dgm:cxn modelId="{A9213633-4708-40AE-8177-9869F4B6E039}" srcId="{5AB353AA-6CC4-4D16-BD55-6AB3F039C7A7}" destId="{5D6B6E9C-7C36-4E82-A658-054474ADE4C3}" srcOrd="2" destOrd="0" parTransId="{0342DB31-D013-4C09-9E03-62B42319204F}" sibTransId="{E39BFEB9-0DB9-4531-9C20-9289D9103B64}"/>
    <dgm:cxn modelId="{380FDD36-935E-4C95-9569-4FA0A5240EB1}" type="presOf" srcId="{598C5F70-587A-40B4-B5E4-CB5883482968}" destId="{06B72130-ABCC-4A56-A3CA-28330770B641}" srcOrd="0" destOrd="0" presId="urn:microsoft.com/office/officeart/2005/8/layout/list1"/>
    <dgm:cxn modelId="{0CC01E3A-0D15-4A30-829F-AD51F9E3EA5B}" type="presOf" srcId="{5AB353AA-6CC4-4D16-BD55-6AB3F039C7A7}" destId="{F45D7E7F-ED71-4E53-AE20-D43145852A15}" srcOrd="0" destOrd="0" presId="urn:microsoft.com/office/officeart/2005/8/layout/list1"/>
    <dgm:cxn modelId="{4975A56D-6BAD-4496-A8A6-C057820A6BB3}" type="presOf" srcId="{5D6B6E9C-7C36-4E82-A658-054474ADE4C3}" destId="{B937D50F-2D48-4A1E-B0B3-77183387E4CA}" srcOrd="0" destOrd="2" presId="urn:microsoft.com/office/officeart/2005/8/layout/list1"/>
    <dgm:cxn modelId="{96501952-C249-449E-AA1F-18FAC6D55A15}" srcId="{5AB353AA-6CC4-4D16-BD55-6AB3F039C7A7}" destId="{2879FA9C-741E-45A0-9675-B16BA4B5E571}" srcOrd="0" destOrd="0" parTransId="{B60E80EB-DF01-401A-89F6-D4B3A4DA2610}" sibTransId="{3ECB31C1-1AC4-421F-8E18-34E66612A077}"/>
    <dgm:cxn modelId="{6FA4F083-6604-480B-868E-4FD8A4B53A69}" type="presOf" srcId="{29D2BA56-E9EC-4303-820D-A4AB7B92AF3B}" destId="{550FF350-51D1-407C-8673-24DCBEB3A91B}" srcOrd="0" destOrd="0" presId="urn:microsoft.com/office/officeart/2005/8/layout/list1"/>
    <dgm:cxn modelId="{0133A288-C228-4B3F-83AA-56FFE08DCCE3}" type="presOf" srcId="{3379004B-BBC4-4D23-BFAA-9271EE4855D4}" destId="{49E04987-C46A-4DEF-A1D1-2AAAA87C4113}" srcOrd="1" destOrd="0" presId="urn:microsoft.com/office/officeart/2005/8/layout/list1"/>
    <dgm:cxn modelId="{92B82C90-1237-4B45-A199-BB9A84296D0C}" srcId="{598C5F70-587A-40B4-B5E4-CB5883482968}" destId="{3379004B-BBC4-4D23-BFAA-9271EE4855D4}" srcOrd="2" destOrd="0" parTransId="{87F3F4E6-9CBC-4873-B0ED-73237C3B3A85}" sibTransId="{47E404EB-02A4-40A6-A5A4-20AA95B75F35}"/>
    <dgm:cxn modelId="{7AB25D94-ADC2-4484-82C7-F1256597DE2C}" srcId="{598C5F70-587A-40B4-B5E4-CB5883482968}" destId="{29D2BA56-E9EC-4303-820D-A4AB7B92AF3B}" srcOrd="3" destOrd="0" parTransId="{792A5372-BAB6-4BB2-80ED-E89D3B55AB2A}" sibTransId="{02A81B1F-0089-4408-8E6B-E3569E625427}"/>
    <dgm:cxn modelId="{5469619F-6B2D-4F84-8F7A-94410F096B32}" srcId="{93196786-6251-4439-BCD1-430E6B43EFC7}" destId="{548E9AAD-4703-4B06-9CFA-ABD34221CCE5}" srcOrd="0" destOrd="0" parTransId="{A8C9A9F8-5AD3-4DAF-AE27-A8F5386162DE}" sibTransId="{20946B58-4465-47A3-A186-4E01A54AB196}"/>
    <dgm:cxn modelId="{76C66CAA-DDCC-45F1-AE0A-60BF4364D114}" type="presOf" srcId="{2879FA9C-741E-45A0-9675-B16BA4B5E571}" destId="{B937D50F-2D48-4A1E-B0B3-77183387E4CA}" srcOrd="0" destOrd="0" presId="urn:microsoft.com/office/officeart/2005/8/layout/list1"/>
    <dgm:cxn modelId="{903BF8B0-805B-49EF-9606-5D7A0F5CB816}" type="presOf" srcId="{93196786-6251-4439-BCD1-430E6B43EFC7}" destId="{BD912254-9CC0-42D6-A16C-7E698B9956F4}" srcOrd="1" destOrd="0" presId="urn:microsoft.com/office/officeart/2005/8/layout/list1"/>
    <dgm:cxn modelId="{1ED05ABA-878B-4343-9C5A-5320E249BDC9}" type="presOf" srcId="{3D3BA668-418C-4CEC-AC45-0A417D2C566D}" destId="{2E02D273-5145-4363-BD9A-1FAC42595C2A}" srcOrd="0" destOrd="1" presId="urn:microsoft.com/office/officeart/2005/8/layout/list1"/>
    <dgm:cxn modelId="{3ABC62C2-4104-419B-B1ED-BEA8549656F5}" type="presOf" srcId="{29D2BA56-E9EC-4303-820D-A4AB7B92AF3B}" destId="{8380D346-5343-40AC-906F-6AAAB812C8C4}" srcOrd="1" destOrd="0" presId="urn:microsoft.com/office/officeart/2005/8/layout/list1"/>
    <dgm:cxn modelId="{D99148CF-FB86-47FB-94D9-3DBCFBE64C89}" type="presOf" srcId="{93196786-6251-4439-BCD1-430E6B43EFC7}" destId="{F9BA135C-D6D8-43C5-A693-D4F830F33E85}" srcOrd="0" destOrd="0" presId="urn:microsoft.com/office/officeart/2005/8/layout/list1"/>
    <dgm:cxn modelId="{5CAB3CD3-3726-41E7-8895-05DCC7D44839}" type="presOf" srcId="{5AB353AA-6CC4-4D16-BD55-6AB3F039C7A7}" destId="{8E7F2991-4FEC-4647-AA9B-E9A1AA99BC53}" srcOrd="1" destOrd="0" presId="urn:microsoft.com/office/officeart/2005/8/layout/list1"/>
    <dgm:cxn modelId="{E27EBBD4-AD9C-43CC-ABEC-F94061166FDD}" type="presOf" srcId="{D26F1938-43F3-4068-91C6-A719DA07E781}" destId="{B937D50F-2D48-4A1E-B0B3-77183387E4CA}" srcOrd="0" destOrd="1" presId="urn:microsoft.com/office/officeart/2005/8/layout/list1"/>
    <dgm:cxn modelId="{3BB395ED-4059-41C6-A6D9-6BF57C1D841A}" type="presOf" srcId="{6532F401-19F5-412F-B384-BEEBFE33839B}" destId="{2E02D273-5145-4363-BD9A-1FAC42595C2A}" srcOrd="0" destOrd="2" presId="urn:microsoft.com/office/officeart/2005/8/layout/list1"/>
    <dgm:cxn modelId="{09E36AF9-1A30-4B7E-9A2A-AADF5DF66188}" type="presOf" srcId="{3379004B-BBC4-4D23-BFAA-9271EE4855D4}" destId="{5788E6C5-69AB-4D55-B207-39C5EDB497D2}" srcOrd="0" destOrd="0" presId="urn:microsoft.com/office/officeart/2005/8/layout/list1"/>
    <dgm:cxn modelId="{7F18E334-5D6B-4F11-BBEE-FBF80622B9B0}" type="presParOf" srcId="{06B72130-ABCC-4A56-A3CA-28330770B641}" destId="{238FE2C2-DCC7-49F1-ADEA-9116022DA04E}" srcOrd="0" destOrd="0" presId="urn:microsoft.com/office/officeart/2005/8/layout/list1"/>
    <dgm:cxn modelId="{B75449E8-A49C-4D32-A641-28C918F8C41A}" type="presParOf" srcId="{238FE2C2-DCC7-49F1-ADEA-9116022DA04E}" destId="{F9BA135C-D6D8-43C5-A693-D4F830F33E85}" srcOrd="0" destOrd="0" presId="urn:microsoft.com/office/officeart/2005/8/layout/list1"/>
    <dgm:cxn modelId="{4E175B5F-857E-40D0-B5E3-716C87CC9B2A}" type="presParOf" srcId="{238FE2C2-DCC7-49F1-ADEA-9116022DA04E}" destId="{BD912254-9CC0-42D6-A16C-7E698B9956F4}" srcOrd="1" destOrd="0" presId="urn:microsoft.com/office/officeart/2005/8/layout/list1"/>
    <dgm:cxn modelId="{A7345E7C-3B68-46B9-A9B9-80E994CF5886}" type="presParOf" srcId="{06B72130-ABCC-4A56-A3CA-28330770B641}" destId="{02B41FA1-CEDC-42A2-8CE1-80CC42DF6825}" srcOrd="1" destOrd="0" presId="urn:microsoft.com/office/officeart/2005/8/layout/list1"/>
    <dgm:cxn modelId="{8EF6D981-40E0-4A58-B7C6-20A2F87DF489}" type="presParOf" srcId="{06B72130-ABCC-4A56-A3CA-28330770B641}" destId="{2E02D273-5145-4363-BD9A-1FAC42595C2A}" srcOrd="2" destOrd="0" presId="urn:microsoft.com/office/officeart/2005/8/layout/list1"/>
    <dgm:cxn modelId="{D652E13A-37E1-4D1A-95F8-0B725A5987F9}" type="presParOf" srcId="{06B72130-ABCC-4A56-A3CA-28330770B641}" destId="{6FA50DC1-C4F8-43EE-B3A7-7281167A2473}" srcOrd="3" destOrd="0" presId="urn:microsoft.com/office/officeart/2005/8/layout/list1"/>
    <dgm:cxn modelId="{DD5C6A96-9B8B-4F08-8B3F-8EC11A78CEC0}" type="presParOf" srcId="{06B72130-ABCC-4A56-A3CA-28330770B641}" destId="{3D063F44-A0D8-42E9-A733-8376F1F8A9E2}" srcOrd="4" destOrd="0" presId="urn:microsoft.com/office/officeart/2005/8/layout/list1"/>
    <dgm:cxn modelId="{BC9C54F1-DF7B-4086-A608-DA30929E82AD}" type="presParOf" srcId="{3D063F44-A0D8-42E9-A733-8376F1F8A9E2}" destId="{F45D7E7F-ED71-4E53-AE20-D43145852A15}" srcOrd="0" destOrd="0" presId="urn:microsoft.com/office/officeart/2005/8/layout/list1"/>
    <dgm:cxn modelId="{8D511F67-0C36-48A0-AC3E-97CDE353F840}" type="presParOf" srcId="{3D063F44-A0D8-42E9-A733-8376F1F8A9E2}" destId="{8E7F2991-4FEC-4647-AA9B-E9A1AA99BC53}" srcOrd="1" destOrd="0" presId="urn:microsoft.com/office/officeart/2005/8/layout/list1"/>
    <dgm:cxn modelId="{1E5668FE-EDFF-490F-883E-64EDBFBDAE37}" type="presParOf" srcId="{06B72130-ABCC-4A56-A3CA-28330770B641}" destId="{CB34A57A-26E8-4ACB-B155-B093863CE594}" srcOrd="5" destOrd="0" presId="urn:microsoft.com/office/officeart/2005/8/layout/list1"/>
    <dgm:cxn modelId="{48CB6A28-EC0D-40C1-B27E-399EBED46509}" type="presParOf" srcId="{06B72130-ABCC-4A56-A3CA-28330770B641}" destId="{B937D50F-2D48-4A1E-B0B3-77183387E4CA}" srcOrd="6" destOrd="0" presId="urn:microsoft.com/office/officeart/2005/8/layout/list1"/>
    <dgm:cxn modelId="{13FC7E9C-B369-4264-9166-D5FF7A89FFB3}" type="presParOf" srcId="{06B72130-ABCC-4A56-A3CA-28330770B641}" destId="{09D52FEC-3BE0-4AA6-B667-5131BDC649C7}" srcOrd="7" destOrd="0" presId="urn:microsoft.com/office/officeart/2005/8/layout/list1"/>
    <dgm:cxn modelId="{CBF5A06E-7F68-433A-A7C3-3A1B8517DEAC}" type="presParOf" srcId="{06B72130-ABCC-4A56-A3CA-28330770B641}" destId="{50423885-C595-473A-A090-4981E043E086}" srcOrd="8" destOrd="0" presId="urn:microsoft.com/office/officeart/2005/8/layout/list1"/>
    <dgm:cxn modelId="{1E280745-517A-4166-8CC3-2210BEF8F629}" type="presParOf" srcId="{50423885-C595-473A-A090-4981E043E086}" destId="{5788E6C5-69AB-4D55-B207-39C5EDB497D2}" srcOrd="0" destOrd="0" presId="urn:microsoft.com/office/officeart/2005/8/layout/list1"/>
    <dgm:cxn modelId="{BFFA2E5F-78BE-478D-A3D9-6694157F5D4A}" type="presParOf" srcId="{50423885-C595-473A-A090-4981E043E086}" destId="{49E04987-C46A-4DEF-A1D1-2AAAA87C4113}" srcOrd="1" destOrd="0" presId="urn:microsoft.com/office/officeart/2005/8/layout/list1"/>
    <dgm:cxn modelId="{35F089C8-8742-436F-827E-776D117BEB77}" type="presParOf" srcId="{06B72130-ABCC-4A56-A3CA-28330770B641}" destId="{1A057F96-A2A6-44B4-A9F4-5A7CDC82617F}" srcOrd="9" destOrd="0" presId="urn:microsoft.com/office/officeart/2005/8/layout/list1"/>
    <dgm:cxn modelId="{712435DF-04B9-4F6B-A282-F051A809A89A}" type="presParOf" srcId="{06B72130-ABCC-4A56-A3CA-28330770B641}" destId="{30596246-7673-499E-92F6-3ADA7B31AEDF}" srcOrd="10" destOrd="0" presId="urn:microsoft.com/office/officeart/2005/8/layout/list1"/>
    <dgm:cxn modelId="{1A8FCBD9-1586-4898-BFF8-22648745941B}" type="presParOf" srcId="{06B72130-ABCC-4A56-A3CA-28330770B641}" destId="{BD9366AE-A368-4B7E-BBCB-61C0EE564C2C}" srcOrd="11" destOrd="0" presId="urn:microsoft.com/office/officeart/2005/8/layout/list1"/>
    <dgm:cxn modelId="{8A534FEB-BF0A-4629-8E9E-085B8396E309}" type="presParOf" srcId="{06B72130-ABCC-4A56-A3CA-28330770B641}" destId="{C72BC5CB-C577-4A9E-AF09-608BCDCADA1B}" srcOrd="12" destOrd="0" presId="urn:microsoft.com/office/officeart/2005/8/layout/list1"/>
    <dgm:cxn modelId="{E8BB7456-F4F3-43F4-AE13-D7416A471B03}" type="presParOf" srcId="{C72BC5CB-C577-4A9E-AF09-608BCDCADA1B}" destId="{550FF350-51D1-407C-8673-24DCBEB3A91B}" srcOrd="0" destOrd="0" presId="urn:microsoft.com/office/officeart/2005/8/layout/list1"/>
    <dgm:cxn modelId="{B2AB7932-EB43-42E8-A24D-11C22E05B5EC}" type="presParOf" srcId="{C72BC5CB-C577-4A9E-AF09-608BCDCADA1B}" destId="{8380D346-5343-40AC-906F-6AAAB812C8C4}" srcOrd="1" destOrd="0" presId="urn:microsoft.com/office/officeart/2005/8/layout/list1"/>
    <dgm:cxn modelId="{FFCFBBD1-DBAD-4D6A-8D12-44181608A97F}" type="presParOf" srcId="{06B72130-ABCC-4A56-A3CA-28330770B641}" destId="{732E3D3C-747E-4D9B-AFAF-10B5DEE44428}" srcOrd="13" destOrd="0" presId="urn:microsoft.com/office/officeart/2005/8/layout/list1"/>
    <dgm:cxn modelId="{E06E1418-465A-4F9B-8C3B-FF4ECA10C544}" type="presParOf" srcId="{06B72130-ABCC-4A56-A3CA-28330770B641}" destId="{D6AD797D-032F-4293-85F3-A769A651CBB0}"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923314-E9FC-4B1F-B8A2-A4A92011953B}" type="doc">
      <dgm:prSet loTypeId="urn:microsoft.com/office/officeart/2005/8/layout/hList7" loCatId="picture" qsTypeId="urn:microsoft.com/office/officeart/2005/8/quickstyle/simple1" qsCatId="simple" csTypeId="urn:microsoft.com/office/officeart/2005/8/colors/accent1_2" csCatId="accent1" phldr="1"/>
      <dgm:spPr/>
    </dgm:pt>
    <dgm:pt modelId="{B4DB9EC6-0B0D-44DC-A208-C2C338D6DC69}">
      <dgm:prSet phldrT="[Text]"/>
      <dgm:spPr>
        <a:solidFill>
          <a:srgbClr val="024445"/>
        </a:solidFill>
      </dgm:spPr>
      <dgm:t>
        <a:bodyPr/>
        <a:lstStyle/>
        <a:p>
          <a:r>
            <a:rPr lang="en-US"/>
            <a:t>Infrastructure</a:t>
          </a:r>
        </a:p>
      </dgm:t>
    </dgm:pt>
    <dgm:pt modelId="{B0B62BEA-A003-40E3-BDC5-B01C49901350}" type="parTrans" cxnId="{6F414478-F502-434E-B58B-A44EF159FEDD}">
      <dgm:prSet/>
      <dgm:spPr/>
      <dgm:t>
        <a:bodyPr/>
        <a:lstStyle/>
        <a:p>
          <a:endParaRPr lang="en-US"/>
        </a:p>
      </dgm:t>
    </dgm:pt>
    <dgm:pt modelId="{28045AF1-8EB1-4482-A236-A349351A47A8}" type="sibTrans" cxnId="{6F414478-F502-434E-B58B-A44EF159FEDD}">
      <dgm:prSet/>
      <dgm:spPr/>
      <dgm:t>
        <a:bodyPr/>
        <a:lstStyle/>
        <a:p>
          <a:endParaRPr lang="en-US"/>
        </a:p>
      </dgm:t>
    </dgm:pt>
    <dgm:pt modelId="{6011AAB7-FE9C-4340-AF8C-C4D73C336725}">
      <dgm:prSet phldrT="[Text]"/>
      <dgm:spPr>
        <a:solidFill>
          <a:srgbClr val="024445"/>
        </a:solidFill>
      </dgm:spPr>
      <dgm:t>
        <a:bodyPr/>
        <a:lstStyle/>
        <a:p>
          <a:r>
            <a:rPr lang="en-US"/>
            <a:t>Housing</a:t>
          </a:r>
        </a:p>
      </dgm:t>
    </dgm:pt>
    <dgm:pt modelId="{542CABA3-CA2C-4C37-8C3F-7C68A8CFFBBC}" type="parTrans" cxnId="{19DF6547-D0FA-479C-9888-6822A82F44E2}">
      <dgm:prSet/>
      <dgm:spPr/>
      <dgm:t>
        <a:bodyPr/>
        <a:lstStyle/>
        <a:p>
          <a:endParaRPr lang="en-US"/>
        </a:p>
      </dgm:t>
    </dgm:pt>
    <dgm:pt modelId="{30678B35-6658-4FC9-85E9-B1132CC5EFEF}" type="sibTrans" cxnId="{19DF6547-D0FA-479C-9888-6822A82F44E2}">
      <dgm:prSet/>
      <dgm:spPr/>
      <dgm:t>
        <a:bodyPr/>
        <a:lstStyle/>
        <a:p>
          <a:endParaRPr lang="en-US"/>
        </a:p>
      </dgm:t>
    </dgm:pt>
    <dgm:pt modelId="{925949DF-21D4-4606-9EC1-B9D19A8620F9}">
      <dgm:prSet/>
      <dgm:spPr>
        <a:solidFill>
          <a:srgbClr val="024445"/>
        </a:solidFill>
      </dgm:spPr>
      <dgm:t>
        <a:bodyPr/>
        <a:lstStyle/>
        <a:p>
          <a:r>
            <a:rPr lang="en-US"/>
            <a:t>Planning</a:t>
          </a:r>
        </a:p>
      </dgm:t>
    </dgm:pt>
    <dgm:pt modelId="{83B50FC6-F5C2-43B7-96C7-D11835E54F26}" type="parTrans" cxnId="{6660917E-2540-4511-BF75-98A19D9CE33B}">
      <dgm:prSet/>
      <dgm:spPr/>
      <dgm:t>
        <a:bodyPr/>
        <a:lstStyle/>
        <a:p>
          <a:endParaRPr lang="en-US"/>
        </a:p>
      </dgm:t>
    </dgm:pt>
    <dgm:pt modelId="{6B0A6A05-D15E-44E5-A330-8C2A7D466554}" type="sibTrans" cxnId="{6660917E-2540-4511-BF75-98A19D9CE33B}">
      <dgm:prSet/>
      <dgm:spPr/>
      <dgm:t>
        <a:bodyPr/>
        <a:lstStyle/>
        <a:p>
          <a:endParaRPr lang="en-US"/>
        </a:p>
      </dgm:t>
    </dgm:pt>
    <dgm:pt modelId="{18ACD472-EFD8-4415-A3D7-F5EC09A85EE4}">
      <dgm:prSet phldrT="[Text]"/>
      <dgm:spPr>
        <a:solidFill>
          <a:srgbClr val="024445"/>
        </a:solidFill>
      </dgm:spPr>
      <dgm:t>
        <a:bodyPr/>
        <a:lstStyle/>
        <a:p>
          <a:r>
            <a:rPr lang="en-US"/>
            <a:t>Administration</a:t>
          </a:r>
        </a:p>
      </dgm:t>
    </dgm:pt>
    <dgm:pt modelId="{0FAE2B39-F2C6-4022-9992-CAC1C435F5E5}" type="sibTrans" cxnId="{8DBED964-7A49-4753-A1F3-6C065407A88D}">
      <dgm:prSet/>
      <dgm:spPr/>
      <dgm:t>
        <a:bodyPr/>
        <a:lstStyle/>
        <a:p>
          <a:endParaRPr lang="en-US"/>
        </a:p>
      </dgm:t>
    </dgm:pt>
    <dgm:pt modelId="{95AD674B-4382-417E-B60B-B461C1642389}" type="parTrans" cxnId="{8DBED964-7A49-4753-A1F3-6C065407A88D}">
      <dgm:prSet/>
      <dgm:spPr/>
      <dgm:t>
        <a:bodyPr/>
        <a:lstStyle/>
        <a:p>
          <a:endParaRPr lang="en-US"/>
        </a:p>
      </dgm:t>
    </dgm:pt>
    <dgm:pt modelId="{E0E19636-613F-402B-BDD7-E0EC57E6DFBF}" type="pres">
      <dgm:prSet presAssocID="{CA923314-E9FC-4B1F-B8A2-A4A92011953B}" presName="Name0" presStyleCnt="0">
        <dgm:presLayoutVars>
          <dgm:dir/>
          <dgm:resizeHandles val="exact"/>
        </dgm:presLayoutVars>
      </dgm:prSet>
      <dgm:spPr/>
    </dgm:pt>
    <dgm:pt modelId="{8F5291C4-3EB3-45BC-83D4-1312AEEA0627}" type="pres">
      <dgm:prSet presAssocID="{CA923314-E9FC-4B1F-B8A2-A4A92011953B}" presName="fgShape" presStyleLbl="fgShp" presStyleIdx="0" presStyleCnt="1" custFlipHor="1" custScaleX="20091" custScaleY="49872" custLinFactY="-16090" custLinFactNeighborX="-41498" custLinFactNeighborY="-100000"/>
      <dgm:spPr>
        <a:prstGeom prst="rect">
          <a:avLst/>
        </a:prstGeom>
        <a:solidFill>
          <a:schemeClr val="bg1"/>
        </a:solidFill>
      </dgm:spPr>
    </dgm:pt>
    <dgm:pt modelId="{7D863736-6762-4A94-BE9A-A3FA9DA3FE09}" type="pres">
      <dgm:prSet presAssocID="{CA923314-E9FC-4B1F-B8A2-A4A92011953B}" presName="linComp" presStyleCnt="0"/>
      <dgm:spPr/>
    </dgm:pt>
    <dgm:pt modelId="{91C31EA2-5A4C-4306-952D-5F7A5666D0FA}" type="pres">
      <dgm:prSet presAssocID="{B4DB9EC6-0B0D-44DC-A208-C2C338D6DC69}" presName="compNode" presStyleCnt="0"/>
      <dgm:spPr/>
    </dgm:pt>
    <dgm:pt modelId="{817C279C-5D0A-4A13-A360-74AE168F2716}" type="pres">
      <dgm:prSet presAssocID="{B4DB9EC6-0B0D-44DC-A208-C2C338D6DC69}" presName="bkgdShape" presStyleLbl="node1" presStyleIdx="0" presStyleCnt="4" custLinFactNeighborX="-1457"/>
      <dgm:spPr/>
    </dgm:pt>
    <dgm:pt modelId="{3D7D005B-495A-4E29-BA7E-393F6097B2E9}" type="pres">
      <dgm:prSet presAssocID="{B4DB9EC6-0B0D-44DC-A208-C2C338D6DC69}" presName="nodeTx" presStyleLbl="node1" presStyleIdx="0" presStyleCnt="4">
        <dgm:presLayoutVars>
          <dgm:bulletEnabled val="1"/>
        </dgm:presLayoutVars>
      </dgm:prSet>
      <dgm:spPr/>
    </dgm:pt>
    <dgm:pt modelId="{E257CDE6-C44F-43AA-952E-A822C05D394A}" type="pres">
      <dgm:prSet presAssocID="{B4DB9EC6-0B0D-44DC-A208-C2C338D6DC69}" presName="invisiNode" presStyleLbl="node1" presStyleIdx="0" presStyleCnt="4"/>
      <dgm:spPr/>
    </dgm:pt>
    <dgm:pt modelId="{95E1645C-1E54-4E8A-AF0B-585FD5167594}" type="pres">
      <dgm:prSet presAssocID="{B4DB9EC6-0B0D-44DC-A208-C2C338D6DC69}" presName="imagNode" presStyleLbl="fgImgPlac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ad outline"/>
        </a:ext>
      </dgm:extLst>
    </dgm:pt>
    <dgm:pt modelId="{07D69175-8C7C-4784-855D-15554DBCE42C}" type="pres">
      <dgm:prSet presAssocID="{28045AF1-8EB1-4482-A236-A349351A47A8}" presName="sibTrans" presStyleLbl="sibTrans2D1" presStyleIdx="0" presStyleCnt="0"/>
      <dgm:spPr/>
    </dgm:pt>
    <dgm:pt modelId="{2CC19211-FE0D-485C-AE16-2277B2287D1E}" type="pres">
      <dgm:prSet presAssocID="{6011AAB7-FE9C-4340-AF8C-C4D73C336725}" presName="compNode" presStyleCnt="0"/>
      <dgm:spPr/>
    </dgm:pt>
    <dgm:pt modelId="{15EB63BC-278C-4C2E-9D4B-1E03068FBC5C}" type="pres">
      <dgm:prSet presAssocID="{6011AAB7-FE9C-4340-AF8C-C4D73C336725}" presName="bkgdShape" presStyleLbl="node1" presStyleIdx="1" presStyleCnt="4"/>
      <dgm:spPr/>
    </dgm:pt>
    <dgm:pt modelId="{DF643E1E-5E5B-44BD-8FA8-463032F81BAD}" type="pres">
      <dgm:prSet presAssocID="{6011AAB7-FE9C-4340-AF8C-C4D73C336725}" presName="nodeTx" presStyleLbl="node1" presStyleIdx="1" presStyleCnt="4">
        <dgm:presLayoutVars>
          <dgm:bulletEnabled val="1"/>
        </dgm:presLayoutVars>
      </dgm:prSet>
      <dgm:spPr/>
    </dgm:pt>
    <dgm:pt modelId="{E9B461F1-E6EC-4C31-B3B3-C2BA21D13E91}" type="pres">
      <dgm:prSet presAssocID="{6011AAB7-FE9C-4340-AF8C-C4D73C336725}" presName="invisiNode" presStyleLbl="node1" presStyleIdx="1" presStyleCnt="4"/>
      <dgm:spPr/>
    </dgm:pt>
    <dgm:pt modelId="{7929113E-BCF3-4E23-B18D-9EC784FBF207}" type="pres">
      <dgm:prSet presAssocID="{6011AAB7-FE9C-4340-AF8C-C4D73C336725}"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use"/>
        </a:ext>
      </dgm:extLst>
    </dgm:pt>
    <dgm:pt modelId="{A52F7DA8-665C-4DBC-80A8-6C9F05AB825E}" type="pres">
      <dgm:prSet presAssocID="{30678B35-6658-4FC9-85E9-B1132CC5EFEF}" presName="sibTrans" presStyleLbl="sibTrans2D1" presStyleIdx="0" presStyleCnt="0"/>
      <dgm:spPr/>
    </dgm:pt>
    <dgm:pt modelId="{105A6AA2-1E33-4354-93DB-207D2DC08CBE}" type="pres">
      <dgm:prSet presAssocID="{18ACD472-EFD8-4415-A3D7-F5EC09A85EE4}" presName="compNode" presStyleCnt="0"/>
      <dgm:spPr/>
    </dgm:pt>
    <dgm:pt modelId="{CC7D8EB5-B195-477C-82B8-BA373177CC57}" type="pres">
      <dgm:prSet presAssocID="{18ACD472-EFD8-4415-A3D7-F5EC09A85EE4}" presName="bkgdShape" presStyleLbl="node1" presStyleIdx="2" presStyleCnt="4"/>
      <dgm:spPr/>
    </dgm:pt>
    <dgm:pt modelId="{5BFFF4F5-AA2B-4134-AB14-F2001B3FC17E}" type="pres">
      <dgm:prSet presAssocID="{18ACD472-EFD8-4415-A3D7-F5EC09A85EE4}" presName="nodeTx" presStyleLbl="node1" presStyleIdx="2" presStyleCnt="4">
        <dgm:presLayoutVars>
          <dgm:bulletEnabled val="1"/>
        </dgm:presLayoutVars>
      </dgm:prSet>
      <dgm:spPr/>
    </dgm:pt>
    <dgm:pt modelId="{88C5DF88-7170-450D-BA15-63004FA53332}" type="pres">
      <dgm:prSet presAssocID="{18ACD472-EFD8-4415-A3D7-F5EC09A85EE4}" presName="invisiNode" presStyleLbl="node1" presStyleIdx="2" presStyleCnt="4"/>
      <dgm:spPr/>
    </dgm:pt>
    <dgm:pt modelId="{77364CA2-3F4A-434B-95DE-F572FA3CFD30}" type="pres">
      <dgm:prSet presAssocID="{18ACD472-EFD8-4415-A3D7-F5EC09A85EE4}" presName="imagNod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Group of people outline"/>
        </a:ext>
      </dgm:extLst>
    </dgm:pt>
    <dgm:pt modelId="{97D4F0BC-4DEF-4B11-806E-8DE79604B050}" type="pres">
      <dgm:prSet presAssocID="{0FAE2B39-F2C6-4022-9992-CAC1C435F5E5}" presName="sibTrans" presStyleLbl="sibTrans2D1" presStyleIdx="0" presStyleCnt="0"/>
      <dgm:spPr/>
    </dgm:pt>
    <dgm:pt modelId="{9C0DDD26-D045-465B-9F5B-053CB8C2D82A}" type="pres">
      <dgm:prSet presAssocID="{925949DF-21D4-4606-9EC1-B9D19A8620F9}" presName="compNode" presStyleCnt="0"/>
      <dgm:spPr/>
    </dgm:pt>
    <dgm:pt modelId="{5545229B-07EA-48BB-896F-80B2B7833ED2}" type="pres">
      <dgm:prSet presAssocID="{925949DF-21D4-4606-9EC1-B9D19A8620F9}" presName="bkgdShape" presStyleLbl="node1" presStyleIdx="3" presStyleCnt="4" custLinFactNeighborX="-866"/>
      <dgm:spPr/>
    </dgm:pt>
    <dgm:pt modelId="{033AA481-D20A-44BA-A5E6-43799E778E72}" type="pres">
      <dgm:prSet presAssocID="{925949DF-21D4-4606-9EC1-B9D19A8620F9}" presName="nodeTx" presStyleLbl="node1" presStyleIdx="3" presStyleCnt="4">
        <dgm:presLayoutVars>
          <dgm:bulletEnabled val="1"/>
        </dgm:presLayoutVars>
      </dgm:prSet>
      <dgm:spPr/>
    </dgm:pt>
    <dgm:pt modelId="{F881B665-F414-47B0-BBA0-F8DC467D7C5A}" type="pres">
      <dgm:prSet presAssocID="{925949DF-21D4-4606-9EC1-B9D19A8620F9}" presName="invisiNode" presStyleLbl="node1" presStyleIdx="3" presStyleCnt="4"/>
      <dgm:spPr/>
    </dgm:pt>
    <dgm:pt modelId="{4148CBDA-5D84-4A48-A7CF-906BDEE80AE1}" type="pres">
      <dgm:prSet presAssocID="{925949DF-21D4-4606-9EC1-B9D19A8620F9}" presName="imagNode" presStyleLbl="fgImgPlac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laybook outline"/>
        </a:ext>
      </dgm:extLst>
    </dgm:pt>
  </dgm:ptLst>
  <dgm:cxnLst>
    <dgm:cxn modelId="{8DBED964-7A49-4753-A1F3-6C065407A88D}" srcId="{CA923314-E9FC-4B1F-B8A2-A4A92011953B}" destId="{18ACD472-EFD8-4415-A3D7-F5EC09A85EE4}" srcOrd="2" destOrd="0" parTransId="{95AD674B-4382-417E-B60B-B461C1642389}" sibTransId="{0FAE2B39-F2C6-4022-9992-CAC1C435F5E5}"/>
    <dgm:cxn modelId="{19DF6547-D0FA-479C-9888-6822A82F44E2}" srcId="{CA923314-E9FC-4B1F-B8A2-A4A92011953B}" destId="{6011AAB7-FE9C-4340-AF8C-C4D73C336725}" srcOrd="1" destOrd="0" parTransId="{542CABA3-CA2C-4C37-8C3F-7C68A8CFFBBC}" sibTransId="{30678B35-6658-4FC9-85E9-B1132CC5EFEF}"/>
    <dgm:cxn modelId="{D13AB14C-EACA-45D1-9498-F35280584444}" type="presOf" srcId="{6011AAB7-FE9C-4340-AF8C-C4D73C336725}" destId="{DF643E1E-5E5B-44BD-8FA8-463032F81BAD}" srcOrd="1" destOrd="0" presId="urn:microsoft.com/office/officeart/2005/8/layout/hList7"/>
    <dgm:cxn modelId="{76094672-97D5-4269-A5F3-B32693C583EB}" type="presOf" srcId="{925949DF-21D4-4606-9EC1-B9D19A8620F9}" destId="{033AA481-D20A-44BA-A5E6-43799E778E72}" srcOrd="1" destOrd="0" presId="urn:microsoft.com/office/officeart/2005/8/layout/hList7"/>
    <dgm:cxn modelId="{6F414478-F502-434E-B58B-A44EF159FEDD}" srcId="{CA923314-E9FC-4B1F-B8A2-A4A92011953B}" destId="{B4DB9EC6-0B0D-44DC-A208-C2C338D6DC69}" srcOrd="0" destOrd="0" parTransId="{B0B62BEA-A003-40E3-BDC5-B01C49901350}" sibTransId="{28045AF1-8EB1-4482-A236-A349351A47A8}"/>
    <dgm:cxn modelId="{2484BC78-252A-4235-9935-2FD95FDC21E0}" type="presOf" srcId="{18ACD472-EFD8-4415-A3D7-F5EC09A85EE4}" destId="{5BFFF4F5-AA2B-4134-AB14-F2001B3FC17E}" srcOrd="1" destOrd="0" presId="urn:microsoft.com/office/officeart/2005/8/layout/hList7"/>
    <dgm:cxn modelId="{4301827C-3223-4335-9601-FE76790D8FC3}" type="presOf" srcId="{925949DF-21D4-4606-9EC1-B9D19A8620F9}" destId="{5545229B-07EA-48BB-896F-80B2B7833ED2}" srcOrd="0" destOrd="0" presId="urn:microsoft.com/office/officeart/2005/8/layout/hList7"/>
    <dgm:cxn modelId="{6660917E-2540-4511-BF75-98A19D9CE33B}" srcId="{CA923314-E9FC-4B1F-B8A2-A4A92011953B}" destId="{925949DF-21D4-4606-9EC1-B9D19A8620F9}" srcOrd="3" destOrd="0" parTransId="{83B50FC6-F5C2-43B7-96C7-D11835E54F26}" sibTransId="{6B0A6A05-D15E-44E5-A330-8C2A7D466554}"/>
    <dgm:cxn modelId="{4C52939E-58A2-419A-A3AD-5B67FDF69D30}" type="presOf" srcId="{18ACD472-EFD8-4415-A3D7-F5EC09A85EE4}" destId="{CC7D8EB5-B195-477C-82B8-BA373177CC57}" srcOrd="0" destOrd="0" presId="urn:microsoft.com/office/officeart/2005/8/layout/hList7"/>
    <dgm:cxn modelId="{969952C2-4468-41FE-9328-0E71D2E8AB3B}" type="presOf" srcId="{6011AAB7-FE9C-4340-AF8C-C4D73C336725}" destId="{15EB63BC-278C-4C2E-9D4B-1E03068FBC5C}" srcOrd="0" destOrd="0" presId="urn:microsoft.com/office/officeart/2005/8/layout/hList7"/>
    <dgm:cxn modelId="{560E46C5-04BF-4E19-82B2-29058059AACA}" type="presOf" srcId="{30678B35-6658-4FC9-85E9-B1132CC5EFEF}" destId="{A52F7DA8-665C-4DBC-80A8-6C9F05AB825E}" srcOrd="0" destOrd="0" presId="urn:microsoft.com/office/officeart/2005/8/layout/hList7"/>
    <dgm:cxn modelId="{84B10ED0-D094-45EF-B02F-3B144552DEAD}" type="presOf" srcId="{CA923314-E9FC-4B1F-B8A2-A4A92011953B}" destId="{E0E19636-613F-402B-BDD7-E0EC57E6DFBF}" srcOrd="0" destOrd="0" presId="urn:microsoft.com/office/officeart/2005/8/layout/hList7"/>
    <dgm:cxn modelId="{2C127BD3-9811-4A76-A84F-7CF30EED41E6}" type="presOf" srcId="{0FAE2B39-F2C6-4022-9992-CAC1C435F5E5}" destId="{97D4F0BC-4DEF-4B11-806E-8DE79604B050}" srcOrd="0" destOrd="0" presId="urn:microsoft.com/office/officeart/2005/8/layout/hList7"/>
    <dgm:cxn modelId="{863FACDD-378E-4E43-AB7D-507DDB8A1052}" type="presOf" srcId="{B4DB9EC6-0B0D-44DC-A208-C2C338D6DC69}" destId="{3D7D005B-495A-4E29-BA7E-393F6097B2E9}" srcOrd="1" destOrd="0" presId="urn:microsoft.com/office/officeart/2005/8/layout/hList7"/>
    <dgm:cxn modelId="{B7166EF2-B6AE-4A4F-8408-0E18606DB460}" type="presOf" srcId="{28045AF1-8EB1-4482-A236-A349351A47A8}" destId="{07D69175-8C7C-4784-855D-15554DBCE42C}" srcOrd="0" destOrd="0" presId="urn:microsoft.com/office/officeart/2005/8/layout/hList7"/>
    <dgm:cxn modelId="{F431E7F6-6E5E-481D-8C0A-C43572770136}" type="presOf" srcId="{B4DB9EC6-0B0D-44DC-A208-C2C338D6DC69}" destId="{817C279C-5D0A-4A13-A360-74AE168F2716}" srcOrd="0" destOrd="0" presId="urn:microsoft.com/office/officeart/2005/8/layout/hList7"/>
    <dgm:cxn modelId="{AA99437D-993B-4DD0-9094-2800CA3474E2}" type="presParOf" srcId="{E0E19636-613F-402B-BDD7-E0EC57E6DFBF}" destId="{8F5291C4-3EB3-45BC-83D4-1312AEEA0627}" srcOrd="0" destOrd="0" presId="urn:microsoft.com/office/officeart/2005/8/layout/hList7"/>
    <dgm:cxn modelId="{05DDFC4D-B575-4198-AAA5-33ADE828969C}" type="presParOf" srcId="{E0E19636-613F-402B-BDD7-E0EC57E6DFBF}" destId="{7D863736-6762-4A94-BE9A-A3FA9DA3FE09}" srcOrd="1" destOrd="0" presId="urn:microsoft.com/office/officeart/2005/8/layout/hList7"/>
    <dgm:cxn modelId="{DF48ED5C-EF32-464B-9892-610E7F2E0FF6}" type="presParOf" srcId="{7D863736-6762-4A94-BE9A-A3FA9DA3FE09}" destId="{91C31EA2-5A4C-4306-952D-5F7A5666D0FA}" srcOrd="0" destOrd="0" presId="urn:microsoft.com/office/officeart/2005/8/layout/hList7"/>
    <dgm:cxn modelId="{A2FA72B8-A71C-47B0-8C32-3802FABFB2C0}" type="presParOf" srcId="{91C31EA2-5A4C-4306-952D-5F7A5666D0FA}" destId="{817C279C-5D0A-4A13-A360-74AE168F2716}" srcOrd="0" destOrd="0" presId="urn:microsoft.com/office/officeart/2005/8/layout/hList7"/>
    <dgm:cxn modelId="{D3C73493-CA7A-4D59-87A5-1313D7CF264E}" type="presParOf" srcId="{91C31EA2-5A4C-4306-952D-5F7A5666D0FA}" destId="{3D7D005B-495A-4E29-BA7E-393F6097B2E9}" srcOrd="1" destOrd="0" presId="urn:microsoft.com/office/officeart/2005/8/layout/hList7"/>
    <dgm:cxn modelId="{F6A5D37C-7AA8-4B60-8DB1-FFCB8D1CAA67}" type="presParOf" srcId="{91C31EA2-5A4C-4306-952D-5F7A5666D0FA}" destId="{E257CDE6-C44F-43AA-952E-A822C05D394A}" srcOrd="2" destOrd="0" presId="urn:microsoft.com/office/officeart/2005/8/layout/hList7"/>
    <dgm:cxn modelId="{FB40404F-48B5-4C5C-B361-4930C6AA3A04}" type="presParOf" srcId="{91C31EA2-5A4C-4306-952D-5F7A5666D0FA}" destId="{95E1645C-1E54-4E8A-AF0B-585FD5167594}" srcOrd="3" destOrd="0" presId="urn:microsoft.com/office/officeart/2005/8/layout/hList7"/>
    <dgm:cxn modelId="{A4890632-F203-48E2-B75F-4FBB48EB3C13}" type="presParOf" srcId="{7D863736-6762-4A94-BE9A-A3FA9DA3FE09}" destId="{07D69175-8C7C-4784-855D-15554DBCE42C}" srcOrd="1" destOrd="0" presId="urn:microsoft.com/office/officeart/2005/8/layout/hList7"/>
    <dgm:cxn modelId="{929FAE4A-E75A-4882-944B-FFFCAA4E7F59}" type="presParOf" srcId="{7D863736-6762-4A94-BE9A-A3FA9DA3FE09}" destId="{2CC19211-FE0D-485C-AE16-2277B2287D1E}" srcOrd="2" destOrd="0" presId="urn:microsoft.com/office/officeart/2005/8/layout/hList7"/>
    <dgm:cxn modelId="{7299205E-2585-4DC2-8726-2046D99C3335}" type="presParOf" srcId="{2CC19211-FE0D-485C-AE16-2277B2287D1E}" destId="{15EB63BC-278C-4C2E-9D4B-1E03068FBC5C}" srcOrd="0" destOrd="0" presId="urn:microsoft.com/office/officeart/2005/8/layout/hList7"/>
    <dgm:cxn modelId="{F22D03DE-39C3-4396-8736-35604CA31E8A}" type="presParOf" srcId="{2CC19211-FE0D-485C-AE16-2277B2287D1E}" destId="{DF643E1E-5E5B-44BD-8FA8-463032F81BAD}" srcOrd="1" destOrd="0" presId="urn:microsoft.com/office/officeart/2005/8/layout/hList7"/>
    <dgm:cxn modelId="{CD2C9AE1-C85E-466D-B097-ADD3D881DFFA}" type="presParOf" srcId="{2CC19211-FE0D-485C-AE16-2277B2287D1E}" destId="{E9B461F1-E6EC-4C31-B3B3-C2BA21D13E91}" srcOrd="2" destOrd="0" presId="urn:microsoft.com/office/officeart/2005/8/layout/hList7"/>
    <dgm:cxn modelId="{0B8A6BFF-BA18-4B6F-A275-D5318CF2906C}" type="presParOf" srcId="{2CC19211-FE0D-485C-AE16-2277B2287D1E}" destId="{7929113E-BCF3-4E23-B18D-9EC784FBF207}" srcOrd="3" destOrd="0" presId="urn:microsoft.com/office/officeart/2005/8/layout/hList7"/>
    <dgm:cxn modelId="{6C7A673E-1873-4BAF-B1B9-283510AE3310}" type="presParOf" srcId="{7D863736-6762-4A94-BE9A-A3FA9DA3FE09}" destId="{A52F7DA8-665C-4DBC-80A8-6C9F05AB825E}" srcOrd="3" destOrd="0" presId="urn:microsoft.com/office/officeart/2005/8/layout/hList7"/>
    <dgm:cxn modelId="{6FB58416-DA17-4749-9259-54B3D560376F}" type="presParOf" srcId="{7D863736-6762-4A94-BE9A-A3FA9DA3FE09}" destId="{105A6AA2-1E33-4354-93DB-207D2DC08CBE}" srcOrd="4" destOrd="0" presId="urn:microsoft.com/office/officeart/2005/8/layout/hList7"/>
    <dgm:cxn modelId="{5607D4D2-FAD3-4E45-8F70-D6383218F918}" type="presParOf" srcId="{105A6AA2-1E33-4354-93DB-207D2DC08CBE}" destId="{CC7D8EB5-B195-477C-82B8-BA373177CC57}" srcOrd="0" destOrd="0" presId="urn:microsoft.com/office/officeart/2005/8/layout/hList7"/>
    <dgm:cxn modelId="{5397E271-748F-4C14-B973-99B631719916}" type="presParOf" srcId="{105A6AA2-1E33-4354-93DB-207D2DC08CBE}" destId="{5BFFF4F5-AA2B-4134-AB14-F2001B3FC17E}" srcOrd="1" destOrd="0" presId="urn:microsoft.com/office/officeart/2005/8/layout/hList7"/>
    <dgm:cxn modelId="{FDDBC935-2B39-4BDC-A621-94822C410DBA}" type="presParOf" srcId="{105A6AA2-1E33-4354-93DB-207D2DC08CBE}" destId="{88C5DF88-7170-450D-BA15-63004FA53332}" srcOrd="2" destOrd="0" presId="urn:microsoft.com/office/officeart/2005/8/layout/hList7"/>
    <dgm:cxn modelId="{C2CB3565-22E7-4B79-B395-CE1A1081E475}" type="presParOf" srcId="{105A6AA2-1E33-4354-93DB-207D2DC08CBE}" destId="{77364CA2-3F4A-434B-95DE-F572FA3CFD30}" srcOrd="3" destOrd="0" presId="urn:microsoft.com/office/officeart/2005/8/layout/hList7"/>
    <dgm:cxn modelId="{3ADDC303-A855-48D2-B9D7-EE0AF57613D9}" type="presParOf" srcId="{7D863736-6762-4A94-BE9A-A3FA9DA3FE09}" destId="{97D4F0BC-4DEF-4B11-806E-8DE79604B050}" srcOrd="5" destOrd="0" presId="urn:microsoft.com/office/officeart/2005/8/layout/hList7"/>
    <dgm:cxn modelId="{D9F017B4-0F02-4B83-8316-A3AE074512F8}" type="presParOf" srcId="{7D863736-6762-4A94-BE9A-A3FA9DA3FE09}" destId="{9C0DDD26-D045-465B-9F5B-053CB8C2D82A}" srcOrd="6" destOrd="0" presId="urn:microsoft.com/office/officeart/2005/8/layout/hList7"/>
    <dgm:cxn modelId="{268C5A7E-54B2-48A7-AEE1-C7EAC4C644E1}" type="presParOf" srcId="{9C0DDD26-D045-465B-9F5B-053CB8C2D82A}" destId="{5545229B-07EA-48BB-896F-80B2B7833ED2}" srcOrd="0" destOrd="0" presId="urn:microsoft.com/office/officeart/2005/8/layout/hList7"/>
    <dgm:cxn modelId="{FED2AF1D-3585-48FC-918B-ED26E4CC95AF}" type="presParOf" srcId="{9C0DDD26-D045-465B-9F5B-053CB8C2D82A}" destId="{033AA481-D20A-44BA-A5E6-43799E778E72}" srcOrd="1" destOrd="0" presId="urn:microsoft.com/office/officeart/2005/8/layout/hList7"/>
    <dgm:cxn modelId="{8620CA4A-1277-4443-B320-5C15CD5B3233}" type="presParOf" srcId="{9C0DDD26-D045-465B-9F5B-053CB8C2D82A}" destId="{F881B665-F414-47B0-BBA0-F8DC467D7C5A}" srcOrd="2" destOrd="0" presId="urn:microsoft.com/office/officeart/2005/8/layout/hList7"/>
    <dgm:cxn modelId="{02FF4CE0-A637-474D-A439-D5C16B42EB2D}" type="presParOf" srcId="{9C0DDD26-D045-465B-9F5B-053CB8C2D82A}" destId="{4148CBDA-5D84-4A48-A7CF-906BDEE80AE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6FE1E9-01DC-47AA-9DC4-5961852D8310}">
      <dsp:nvSpPr>
        <dsp:cNvPr id="0" name=""/>
        <dsp:cNvSpPr/>
      </dsp:nvSpPr>
      <dsp:spPr>
        <a:xfrm rot="5400000">
          <a:off x="-210137" y="210501"/>
          <a:ext cx="1400914" cy="980640"/>
        </a:xfrm>
        <a:prstGeom prst="chevron">
          <a:avLst/>
        </a:prstGeom>
        <a:solidFill>
          <a:srgbClr val="02444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C000"/>
              </a:solidFill>
            </a:rPr>
            <a:t>Immediate Response</a:t>
          </a:r>
        </a:p>
      </dsp:txBody>
      <dsp:txXfrm rot="-5400000">
        <a:off x="0" y="490684"/>
        <a:ext cx="980640" cy="420274"/>
      </dsp:txXfrm>
    </dsp:sp>
    <dsp:sp modelId="{2A6538C9-533C-463D-8154-C2559B402736}">
      <dsp:nvSpPr>
        <dsp:cNvPr id="0" name=""/>
        <dsp:cNvSpPr/>
      </dsp:nvSpPr>
      <dsp:spPr>
        <a:xfrm rot="5400000">
          <a:off x="4982942" y="-4001938"/>
          <a:ext cx="910594" cy="8915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ts val="600"/>
            </a:spcBef>
            <a:spcAft>
              <a:spcPts val="600"/>
            </a:spcAft>
            <a:buChar char="•"/>
          </a:pPr>
          <a:r>
            <a:rPr lang="en-US" sz="1400" b="1" kern="1200">
              <a:latin typeface="Montserrat" panose="00000300000000000000" pitchFamily="2" charset="0"/>
            </a:rPr>
            <a:t>FEMA and other agencies begin immediate response efforts including rescue, safety, shelter and other actions focused on triage</a:t>
          </a:r>
          <a:r>
            <a:rPr lang="en-US" sz="1000" b="1" kern="1200">
              <a:latin typeface="Montserrat" panose="00000300000000000000" pitchFamily="2" charset="0"/>
            </a:rPr>
            <a:t>.</a:t>
          </a:r>
          <a:endParaRPr lang="en-US" sz="1400" b="1" kern="1200">
            <a:latin typeface="Montserrat" panose="00000300000000000000" pitchFamily="2" charset="0"/>
          </a:endParaRPr>
        </a:p>
      </dsp:txBody>
      <dsp:txXfrm rot="-5400000">
        <a:off x="980640" y="44816"/>
        <a:ext cx="8870747" cy="821690"/>
      </dsp:txXfrm>
    </dsp:sp>
    <dsp:sp modelId="{7658EFF7-10CA-48D6-AD07-53095FD8BB2A}">
      <dsp:nvSpPr>
        <dsp:cNvPr id="0" name=""/>
        <dsp:cNvSpPr/>
      </dsp:nvSpPr>
      <dsp:spPr>
        <a:xfrm rot="5400000">
          <a:off x="-210137" y="1837381"/>
          <a:ext cx="1400914" cy="980640"/>
        </a:xfrm>
        <a:prstGeom prst="chevron">
          <a:avLst/>
        </a:prstGeom>
        <a:solidFill>
          <a:srgbClr val="02444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C000"/>
              </a:solidFill>
            </a:rPr>
            <a:t>Initial Recovery</a:t>
          </a:r>
        </a:p>
      </dsp:txBody>
      <dsp:txXfrm rot="-5400000">
        <a:off x="0" y="2117564"/>
        <a:ext cx="980640" cy="420274"/>
      </dsp:txXfrm>
    </dsp:sp>
    <dsp:sp modelId="{3DFF1847-28C0-4EDC-A8C0-7571488BC677}">
      <dsp:nvSpPr>
        <dsp:cNvPr id="0" name=""/>
        <dsp:cNvSpPr/>
      </dsp:nvSpPr>
      <dsp:spPr>
        <a:xfrm rot="5400000">
          <a:off x="4617302" y="-2375058"/>
          <a:ext cx="1641874" cy="8915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ts val="600"/>
            </a:spcBef>
            <a:spcAft>
              <a:spcPts val="600"/>
            </a:spcAft>
            <a:buChar char="•"/>
          </a:pPr>
          <a:r>
            <a:rPr lang="en-US" sz="1400" b="1" kern="1200">
              <a:solidFill>
                <a:prstClr val="black">
                  <a:hueOff val="0"/>
                  <a:satOff val="0"/>
                  <a:lumOff val="0"/>
                  <a:alphaOff val="0"/>
                </a:prstClr>
              </a:solidFill>
              <a:latin typeface="Montserrat" panose="00000300000000000000" pitchFamily="2" charset="0"/>
              <a:ea typeface="+mn-ea"/>
              <a:cs typeface="+mn-cs"/>
            </a:rPr>
            <a:t>The federal government begins assessing the damage in conjunction with state and local governments, as well as entities such as insurance companies.</a:t>
          </a:r>
        </a:p>
      </dsp:txBody>
      <dsp:txXfrm rot="-5400000">
        <a:off x="980640" y="1341754"/>
        <a:ext cx="8835049" cy="1481574"/>
      </dsp:txXfrm>
    </dsp:sp>
    <dsp:sp modelId="{DE7C5C25-E0B8-428D-88CD-FF01FFF39847}">
      <dsp:nvSpPr>
        <dsp:cNvPr id="0" name=""/>
        <dsp:cNvSpPr/>
      </dsp:nvSpPr>
      <dsp:spPr>
        <a:xfrm rot="5400000">
          <a:off x="-751653" y="3640137"/>
          <a:ext cx="2483947" cy="980640"/>
        </a:xfrm>
        <a:prstGeom prst="chevron">
          <a:avLst/>
        </a:prstGeom>
        <a:solidFill>
          <a:srgbClr val="024445"/>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a:solidFill>
                <a:srgbClr val="FFC000"/>
              </a:solidFill>
            </a:rPr>
            <a:t>Long-Term Recovery</a:t>
          </a:r>
        </a:p>
      </dsp:txBody>
      <dsp:txXfrm rot="-5400000">
        <a:off x="0" y="3378804"/>
        <a:ext cx="980640" cy="1503307"/>
      </dsp:txXfrm>
    </dsp:sp>
    <dsp:sp modelId="{A63747AD-9F68-4012-8CE7-64755BA91226}">
      <dsp:nvSpPr>
        <dsp:cNvPr id="0" name=""/>
        <dsp:cNvSpPr/>
      </dsp:nvSpPr>
      <dsp:spPr>
        <a:xfrm rot="5400000">
          <a:off x="4806018" y="-572302"/>
          <a:ext cx="1264442" cy="891519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ts val="600"/>
            </a:spcBef>
            <a:spcAft>
              <a:spcPts val="600"/>
            </a:spcAft>
            <a:buFont typeface="Arial" panose="020B0604020202020204" pitchFamily="34" charset="0"/>
            <a:buChar char="•"/>
          </a:pPr>
          <a:r>
            <a:rPr lang="en-US" sz="1400" b="1" kern="1200">
              <a:solidFill>
                <a:prstClr val="black">
                  <a:hueOff val="0"/>
                  <a:satOff val="0"/>
                  <a:lumOff val="0"/>
                  <a:alphaOff val="0"/>
                </a:prstClr>
              </a:solidFill>
              <a:latin typeface="Montserrat" panose="00000300000000000000" pitchFamily="2" charset="0"/>
              <a:ea typeface="+mn-ea"/>
              <a:cs typeface="+mn-cs"/>
            </a:rPr>
            <a:t>Development Block Grant – Disaster Recovery (CDBG-DR) funds are appropriated to help communities with presidentially declared disasters recover from those disasters. Recovery is defined as restoring housing, infrastructure and economy to pre-disaster conditions.</a:t>
          </a:r>
        </a:p>
      </dsp:txBody>
      <dsp:txXfrm rot="-5400000">
        <a:off x="980640" y="3314801"/>
        <a:ext cx="8853474" cy="1140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FA727-1762-4D39-B23E-746EB3794C17}">
      <dsp:nvSpPr>
        <dsp:cNvPr id="0" name=""/>
        <dsp:cNvSpPr/>
      </dsp:nvSpPr>
      <dsp:spPr>
        <a:xfrm>
          <a:off x="2091447" y="0"/>
          <a:ext cx="2091447" cy="1760706"/>
        </a:xfrm>
        <a:prstGeom prst="trapezoid">
          <a:avLst>
            <a:gd name="adj" fmla="val 59392"/>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r>
            <a:rPr lang="en-US" sz="1600" b="1" kern="1200">
              <a:solidFill>
                <a:srgbClr val="FFC000"/>
              </a:solidFill>
            </a:rPr>
            <a:t>Unmet Needs</a:t>
          </a:r>
        </a:p>
      </dsp:txBody>
      <dsp:txXfrm>
        <a:off x="2091447" y="0"/>
        <a:ext cx="2091447" cy="1760706"/>
      </dsp:txXfrm>
    </dsp:sp>
    <dsp:sp modelId="{ED7926A5-D48C-49EE-90A1-59CE1A866F4C}">
      <dsp:nvSpPr>
        <dsp:cNvPr id="0" name=""/>
        <dsp:cNvSpPr/>
      </dsp:nvSpPr>
      <dsp:spPr>
        <a:xfrm>
          <a:off x="1045723" y="1760706"/>
          <a:ext cx="4182894" cy="1760706"/>
        </a:xfrm>
        <a:prstGeom prst="trapezoid">
          <a:avLst>
            <a:gd name="adj" fmla="val 59392"/>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a:p>
        <a:p>
          <a:pPr marL="0" lvl="0" indent="0" algn="ctr" defTabSz="889000">
            <a:lnSpc>
              <a:spcPct val="90000"/>
            </a:lnSpc>
            <a:spcBef>
              <a:spcPct val="0"/>
            </a:spcBef>
            <a:spcAft>
              <a:spcPct val="35000"/>
            </a:spcAft>
            <a:buNone/>
          </a:pPr>
          <a:r>
            <a:rPr lang="en-US" sz="2000" b="1" kern="1200">
              <a:solidFill>
                <a:srgbClr val="FFC000"/>
              </a:solidFill>
            </a:rPr>
            <a:t>Other Funding Sources</a:t>
          </a:r>
        </a:p>
      </dsp:txBody>
      <dsp:txXfrm>
        <a:off x="1777729" y="1760706"/>
        <a:ext cx="2718881" cy="1760706"/>
      </dsp:txXfrm>
    </dsp:sp>
    <dsp:sp modelId="{6482F6D5-4C45-4E7B-933E-026F5D372960}">
      <dsp:nvSpPr>
        <dsp:cNvPr id="0" name=""/>
        <dsp:cNvSpPr/>
      </dsp:nvSpPr>
      <dsp:spPr>
        <a:xfrm>
          <a:off x="0" y="3521412"/>
          <a:ext cx="6274341" cy="1760706"/>
        </a:xfrm>
        <a:prstGeom prst="trapezoid">
          <a:avLst>
            <a:gd name="adj" fmla="val 59392"/>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rgbClr val="FFC000"/>
              </a:solidFill>
            </a:rPr>
            <a:t>Insurance</a:t>
          </a:r>
        </a:p>
      </dsp:txBody>
      <dsp:txXfrm>
        <a:off x="1098009" y="3521412"/>
        <a:ext cx="4078321" cy="1760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2D273-5145-4363-BD9A-1FAC42595C2A}">
      <dsp:nvSpPr>
        <dsp:cNvPr id="0" name=""/>
        <dsp:cNvSpPr/>
      </dsp:nvSpPr>
      <dsp:spPr>
        <a:xfrm>
          <a:off x="0" y="330633"/>
          <a:ext cx="8128000" cy="1417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Housing</a:t>
          </a:r>
        </a:p>
        <a:p>
          <a:pPr marL="228600" lvl="1" indent="-228600" algn="l" defTabSz="889000">
            <a:lnSpc>
              <a:spcPct val="90000"/>
            </a:lnSpc>
            <a:spcBef>
              <a:spcPct val="0"/>
            </a:spcBef>
            <a:spcAft>
              <a:spcPct val="15000"/>
            </a:spcAft>
            <a:buChar char="•"/>
          </a:pPr>
          <a:r>
            <a:rPr lang="en-US" sz="2000" kern="1200"/>
            <a:t>Infrastructure</a:t>
          </a:r>
        </a:p>
        <a:p>
          <a:pPr marL="228600" lvl="1" indent="-228600" algn="l" defTabSz="889000">
            <a:lnSpc>
              <a:spcPct val="90000"/>
            </a:lnSpc>
            <a:spcBef>
              <a:spcPct val="0"/>
            </a:spcBef>
            <a:spcAft>
              <a:spcPct val="15000"/>
            </a:spcAft>
            <a:buChar char="•"/>
          </a:pPr>
          <a:r>
            <a:rPr lang="en-US" sz="2000" kern="1200"/>
            <a:t>Economic Development</a:t>
          </a:r>
        </a:p>
      </dsp:txBody>
      <dsp:txXfrm>
        <a:off x="0" y="330633"/>
        <a:ext cx="8128000" cy="1417500"/>
      </dsp:txXfrm>
    </dsp:sp>
    <dsp:sp modelId="{BD912254-9CC0-42D6-A16C-7E698B9956F4}">
      <dsp:nvSpPr>
        <dsp:cNvPr id="0" name=""/>
        <dsp:cNvSpPr/>
      </dsp:nvSpPr>
      <dsp:spPr>
        <a:xfrm>
          <a:off x="406400" y="35433"/>
          <a:ext cx="5689600" cy="590400"/>
        </a:xfrm>
        <a:prstGeom prst="roundRect">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b="1" kern="1200"/>
            <a:t>Eligible Activities</a:t>
          </a:r>
        </a:p>
      </dsp:txBody>
      <dsp:txXfrm>
        <a:off x="435221" y="64254"/>
        <a:ext cx="5631958" cy="532758"/>
      </dsp:txXfrm>
    </dsp:sp>
    <dsp:sp modelId="{B937D50F-2D48-4A1E-B0B3-77183387E4CA}">
      <dsp:nvSpPr>
        <dsp:cNvPr id="0" name=""/>
        <dsp:cNvSpPr/>
      </dsp:nvSpPr>
      <dsp:spPr>
        <a:xfrm>
          <a:off x="0" y="2151333"/>
          <a:ext cx="8128000" cy="1417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Low-to-moderate income households at or below 80% AMI</a:t>
          </a:r>
        </a:p>
        <a:p>
          <a:pPr marL="228600" lvl="1" indent="-228600" algn="l" defTabSz="889000">
            <a:lnSpc>
              <a:spcPct val="90000"/>
            </a:lnSpc>
            <a:spcBef>
              <a:spcPct val="0"/>
            </a:spcBef>
            <a:spcAft>
              <a:spcPct val="15000"/>
            </a:spcAft>
            <a:buChar char="•"/>
          </a:pPr>
          <a:r>
            <a:rPr lang="en-US" sz="2000" kern="1200"/>
            <a:t>Slum &amp; Blight</a:t>
          </a:r>
        </a:p>
        <a:p>
          <a:pPr marL="228600" lvl="1" indent="-228600" algn="l" defTabSz="889000">
            <a:lnSpc>
              <a:spcPct val="90000"/>
            </a:lnSpc>
            <a:spcBef>
              <a:spcPct val="0"/>
            </a:spcBef>
            <a:spcAft>
              <a:spcPct val="15000"/>
            </a:spcAft>
            <a:buChar char="•"/>
          </a:pPr>
          <a:r>
            <a:rPr lang="en-US" sz="2000" kern="1200"/>
            <a:t>Urgent Need</a:t>
          </a:r>
        </a:p>
      </dsp:txBody>
      <dsp:txXfrm>
        <a:off x="0" y="2151333"/>
        <a:ext cx="8128000" cy="1417500"/>
      </dsp:txXfrm>
    </dsp:sp>
    <dsp:sp modelId="{8E7F2991-4FEC-4647-AA9B-E9A1AA99BC53}">
      <dsp:nvSpPr>
        <dsp:cNvPr id="0" name=""/>
        <dsp:cNvSpPr/>
      </dsp:nvSpPr>
      <dsp:spPr>
        <a:xfrm>
          <a:off x="406400" y="1856133"/>
          <a:ext cx="5689600" cy="590400"/>
        </a:xfrm>
        <a:prstGeom prst="roundRect">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b="1" kern="1200"/>
            <a:t>National Objective</a:t>
          </a:r>
        </a:p>
      </dsp:txBody>
      <dsp:txXfrm>
        <a:off x="435221" y="1884954"/>
        <a:ext cx="5631958" cy="532758"/>
      </dsp:txXfrm>
    </dsp:sp>
    <dsp:sp modelId="{30596246-7673-499E-92F6-3ADA7B31AEDF}">
      <dsp:nvSpPr>
        <dsp:cNvPr id="0" name=""/>
        <dsp:cNvSpPr/>
      </dsp:nvSpPr>
      <dsp:spPr>
        <a:xfrm>
          <a:off x="0" y="3972033"/>
          <a:ext cx="8128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E04987-C46A-4DEF-A1D1-2AAAA87C4113}">
      <dsp:nvSpPr>
        <dsp:cNvPr id="0" name=""/>
        <dsp:cNvSpPr/>
      </dsp:nvSpPr>
      <dsp:spPr>
        <a:xfrm>
          <a:off x="406400" y="3676833"/>
          <a:ext cx="5689600" cy="590400"/>
        </a:xfrm>
        <a:prstGeom prst="roundRect">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b="1" kern="1200"/>
            <a:t>“Tie-Back” to the Disaster</a:t>
          </a:r>
        </a:p>
      </dsp:txBody>
      <dsp:txXfrm>
        <a:off x="435221" y="3705654"/>
        <a:ext cx="5631958" cy="532758"/>
      </dsp:txXfrm>
    </dsp:sp>
    <dsp:sp modelId="{D6AD797D-032F-4293-85F3-A769A651CBB0}">
      <dsp:nvSpPr>
        <dsp:cNvPr id="0" name=""/>
        <dsp:cNvSpPr/>
      </dsp:nvSpPr>
      <dsp:spPr>
        <a:xfrm>
          <a:off x="0" y="4879233"/>
          <a:ext cx="812800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80D346-5343-40AC-906F-6AAAB812C8C4}">
      <dsp:nvSpPr>
        <dsp:cNvPr id="0" name=""/>
        <dsp:cNvSpPr/>
      </dsp:nvSpPr>
      <dsp:spPr>
        <a:xfrm>
          <a:off x="406400" y="4584033"/>
          <a:ext cx="5689600" cy="590400"/>
        </a:xfrm>
        <a:prstGeom prst="roundRect">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b="1" kern="1200"/>
            <a:t>Duplication of Benefits</a:t>
          </a:r>
        </a:p>
      </dsp:txBody>
      <dsp:txXfrm>
        <a:off x="435221" y="4612854"/>
        <a:ext cx="563195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C279C-5D0A-4A13-A360-74AE168F2716}">
      <dsp:nvSpPr>
        <dsp:cNvPr id="0" name=""/>
        <dsp:cNvSpPr/>
      </dsp:nvSpPr>
      <dsp:spPr>
        <a:xfrm>
          <a:off x="0" y="0"/>
          <a:ext cx="1986359" cy="5418667"/>
        </a:xfrm>
        <a:prstGeom prst="roundRect">
          <a:avLst>
            <a:gd name="adj" fmla="val 10000"/>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Infrastructure</a:t>
          </a:r>
        </a:p>
      </dsp:txBody>
      <dsp:txXfrm>
        <a:off x="0" y="2167466"/>
        <a:ext cx="1986359" cy="2167466"/>
      </dsp:txXfrm>
    </dsp:sp>
    <dsp:sp modelId="{95E1645C-1E54-4E8A-AF0B-585FD5167594}">
      <dsp:nvSpPr>
        <dsp:cNvPr id="0" name=""/>
        <dsp:cNvSpPr/>
      </dsp:nvSpPr>
      <dsp:spPr>
        <a:xfrm>
          <a:off x="92866" y="325120"/>
          <a:ext cx="1804416" cy="180441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EB63BC-278C-4C2E-9D4B-1E03068FBC5C}">
      <dsp:nvSpPr>
        <dsp:cNvPr id="0" name=""/>
        <dsp:cNvSpPr/>
      </dsp:nvSpPr>
      <dsp:spPr>
        <a:xfrm>
          <a:off x="2047845" y="0"/>
          <a:ext cx="1986359" cy="5418667"/>
        </a:xfrm>
        <a:prstGeom prst="roundRect">
          <a:avLst>
            <a:gd name="adj" fmla="val 10000"/>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Housing</a:t>
          </a:r>
        </a:p>
      </dsp:txBody>
      <dsp:txXfrm>
        <a:off x="2047845" y="2167466"/>
        <a:ext cx="1986359" cy="2167466"/>
      </dsp:txXfrm>
    </dsp:sp>
    <dsp:sp modelId="{7929113E-BCF3-4E23-B18D-9EC784FBF207}">
      <dsp:nvSpPr>
        <dsp:cNvPr id="0" name=""/>
        <dsp:cNvSpPr/>
      </dsp:nvSpPr>
      <dsp:spPr>
        <a:xfrm>
          <a:off x="2138816" y="325120"/>
          <a:ext cx="1804416" cy="180441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D8EB5-B195-477C-82B8-BA373177CC57}">
      <dsp:nvSpPr>
        <dsp:cNvPr id="0" name=""/>
        <dsp:cNvSpPr/>
      </dsp:nvSpPr>
      <dsp:spPr>
        <a:xfrm>
          <a:off x="4093795" y="0"/>
          <a:ext cx="1986359" cy="5418667"/>
        </a:xfrm>
        <a:prstGeom prst="roundRect">
          <a:avLst>
            <a:gd name="adj" fmla="val 10000"/>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Administration</a:t>
          </a:r>
        </a:p>
      </dsp:txBody>
      <dsp:txXfrm>
        <a:off x="4093795" y="2167466"/>
        <a:ext cx="1986359" cy="2167466"/>
      </dsp:txXfrm>
    </dsp:sp>
    <dsp:sp modelId="{77364CA2-3F4A-434B-95DE-F572FA3CFD30}">
      <dsp:nvSpPr>
        <dsp:cNvPr id="0" name=""/>
        <dsp:cNvSpPr/>
      </dsp:nvSpPr>
      <dsp:spPr>
        <a:xfrm>
          <a:off x="4184767" y="325120"/>
          <a:ext cx="1804416" cy="180441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45229B-07EA-48BB-896F-80B2B7833ED2}">
      <dsp:nvSpPr>
        <dsp:cNvPr id="0" name=""/>
        <dsp:cNvSpPr/>
      </dsp:nvSpPr>
      <dsp:spPr>
        <a:xfrm>
          <a:off x="6122543" y="0"/>
          <a:ext cx="1986359" cy="5418667"/>
        </a:xfrm>
        <a:prstGeom prst="roundRect">
          <a:avLst>
            <a:gd name="adj" fmla="val 10000"/>
          </a:avLst>
        </a:prstGeom>
        <a:solidFill>
          <a:srgbClr val="02444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Planning</a:t>
          </a:r>
        </a:p>
      </dsp:txBody>
      <dsp:txXfrm>
        <a:off x="6122543" y="2167466"/>
        <a:ext cx="1986359" cy="2167466"/>
      </dsp:txXfrm>
    </dsp:sp>
    <dsp:sp modelId="{4148CBDA-5D84-4A48-A7CF-906BDEE80AE1}">
      <dsp:nvSpPr>
        <dsp:cNvPr id="0" name=""/>
        <dsp:cNvSpPr/>
      </dsp:nvSpPr>
      <dsp:spPr>
        <a:xfrm>
          <a:off x="6230717" y="325120"/>
          <a:ext cx="1804416" cy="180441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5291C4-3EB3-45BC-83D4-1312AEEA0627}">
      <dsp:nvSpPr>
        <dsp:cNvPr id="0" name=""/>
        <dsp:cNvSpPr/>
      </dsp:nvSpPr>
      <dsp:spPr>
        <a:xfrm flipH="1">
          <a:off x="209700" y="3595074"/>
          <a:ext cx="1502356" cy="405359"/>
        </a:xfrm>
        <a:prstGeom prst="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3EAC3D-5B0E-4BE3-AEE1-5B33B32AA5BA}" type="datetimeFigureOut">
              <a:rPr lang="en-US" smtClean="0"/>
              <a:t>3/17/2025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21C5154-85BB-4944-B34A-B961EE5D57F0}" type="slidenum">
              <a:rPr lang="en-US" smtClean="0"/>
              <a:t>‹#›</a:t>
            </a:fld>
            <a:endParaRPr lang="en-US"/>
          </a:p>
        </p:txBody>
      </p:sp>
    </p:spTree>
    <p:extLst>
      <p:ext uri="{BB962C8B-B14F-4D97-AF65-F5344CB8AC3E}">
        <p14:creationId xmlns:p14="http://schemas.microsoft.com/office/powerpoint/2010/main" val="2728940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ema.gov/sites/default/files/documents/fema_meeting-criteria-accrediting.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notes"/>
          <p:cNvSpPr>
            <a:spLocks noGrp="1" noRot="1" noChangeAspect="1"/>
          </p:cNvSpPr>
          <p:nvPr>
            <p:ph type="sldImg" idx="2"/>
          </p:nvPr>
        </p:nvSpPr>
        <p:spPr>
          <a:xfrm>
            <a:off x="422275" y="703263"/>
            <a:ext cx="6261100" cy="3522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p:notes"/>
          <p:cNvSpPr txBox="1">
            <a:spLocks noGrp="1"/>
          </p:cNvSpPr>
          <p:nvPr>
            <p:ph type="body" idx="1"/>
          </p:nvPr>
        </p:nvSpPr>
        <p:spPr>
          <a:xfrm>
            <a:off x="710453" y="4460255"/>
            <a:ext cx="5683617" cy="4225505"/>
          </a:xfrm>
          <a:prstGeom prst="rect">
            <a:avLst/>
          </a:prstGeom>
        </p:spPr>
        <p:txBody>
          <a:bodyPr spcFirstLastPara="1" wrap="square" lIns="94233" tIns="94233" rIns="94233" bIns="94233" anchor="t" anchorCtr="0">
            <a:noAutofit/>
          </a:bodyPr>
          <a:lstStyle/>
          <a:p>
            <a:r>
              <a:rPr lang="en-US"/>
              <a:t>Introduce yourself and why you are here</a:t>
            </a:r>
          </a:p>
          <a:p>
            <a:r>
              <a:rPr lang="en-US"/>
              <a:t>Recognize Colleagues from DWSD, DPW, HRD</a:t>
            </a:r>
          </a:p>
          <a:p>
            <a:r>
              <a:rPr lang="en-US"/>
              <a:t>Background on more intense rain storms and more frequent in recent years</a:t>
            </a:r>
          </a:p>
          <a:p>
            <a:r>
              <a:rPr lang="en-US"/>
              <a:t>When we found out we received rare large sum of funding to address these issues, we wanted to address flooding concerns in Detroit, and identify projects that would have a great impact and reduce flooding. This money wont address our larger infrastructure needs (well in the billions), but there are ways we believe we can make a large impact. Today we are proposing to use the funds for…(introduce the projects).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introduction related to use of funds for PSRP, moving to area benefit to reduce paperwork for households (13 documents, only 5K residents versus $30K in 2021), achieve same results from the public side.</a:t>
            </a:r>
          </a:p>
          <a:p>
            <a:endParaRPr lang="en-US"/>
          </a:p>
          <a:p>
            <a:endParaRPr lang="en-US"/>
          </a:p>
          <a:p>
            <a:r>
              <a:rPr lang="en-US"/>
              <a:t>Area benefit versus household (individual benefit). </a:t>
            </a:r>
          </a:p>
          <a:p>
            <a:endParaRPr lang="en-US"/>
          </a:p>
          <a:p>
            <a:endParaRPr lang="en-US"/>
          </a:p>
          <a:p>
            <a:r>
              <a:rPr lang="en-US"/>
              <a:t>5,000 versus 17,000 residents because of tie-back and income eligibility requirements. </a:t>
            </a:r>
          </a:p>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10</a:t>
            </a:fld>
            <a:endParaRPr lang="en-US"/>
          </a:p>
        </p:txBody>
      </p:sp>
    </p:spTree>
    <p:extLst>
      <p:ext uri="{BB962C8B-B14F-4D97-AF65-F5344CB8AC3E}">
        <p14:creationId xmlns:p14="http://schemas.microsoft.com/office/powerpoint/2010/main" val="3244772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Sinkholes in the alleys</a:t>
            </a:r>
          </a:p>
        </p:txBody>
      </p:sp>
      <p:sp>
        <p:nvSpPr>
          <p:cNvPr id="4" name="Slide Number Placeholder 3"/>
          <p:cNvSpPr>
            <a:spLocks noGrp="1"/>
          </p:cNvSpPr>
          <p:nvPr>
            <p:ph type="sldNum" sz="quarter" idx="5"/>
          </p:nvPr>
        </p:nvSpPr>
        <p:spPr/>
        <p:txBody>
          <a:bodyPr/>
          <a:lstStyle/>
          <a:p>
            <a:fld id="{B21C5154-85BB-4944-B34A-B961EE5D57F0}" type="slidenum">
              <a:rPr lang="en-US" smtClean="0"/>
              <a:t>11</a:t>
            </a:fld>
            <a:endParaRPr lang="en-US"/>
          </a:p>
        </p:txBody>
      </p:sp>
    </p:spTree>
    <p:extLst>
      <p:ext uri="{BB962C8B-B14F-4D97-AF65-F5344CB8AC3E}">
        <p14:creationId xmlns:p14="http://schemas.microsoft.com/office/powerpoint/2010/main" val="278730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district will benefit from this program, DWSD has committed to working with City Council to understand the needs and identify projects in each district. </a:t>
            </a:r>
          </a:p>
        </p:txBody>
      </p:sp>
      <p:sp>
        <p:nvSpPr>
          <p:cNvPr id="4" name="Slide Number Placeholder 3"/>
          <p:cNvSpPr>
            <a:spLocks noGrp="1"/>
          </p:cNvSpPr>
          <p:nvPr>
            <p:ph type="sldNum" sz="quarter" idx="5"/>
          </p:nvPr>
        </p:nvSpPr>
        <p:spPr/>
        <p:txBody>
          <a:bodyPr/>
          <a:lstStyle/>
          <a:p>
            <a:fld id="{B21C5154-85BB-4944-B34A-B961EE5D57F0}" type="slidenum">
              <a:rPr lang="en-US" smtClean="0"/>
              <a:t>12</a:t>
            </a:fld>
            <a:endParaRPr lang="en-US"/>
          </a:p>
        </p:txBody>
      </p:sp>
    </p:spTree>
    <p:extLst>
      <p:ext uri="{BB962C8B-B14F-4D97-AF65-F5344CB8AC3E}">
        <p14:creationId xmlns:p14="http://schemas.microsoft.com/office/powerpoint/2010/main" val="18972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13</a:t>
            </a:fld>
            <a:endParaRPr lang="en-US"/>
          </a:p>
        </p:txBody>
      </p:sp>
    </p:spTree>
    <p:extLst>
      <p:ext uri="{BB962C8B-B14F-4D97-AF65-F5344CB8AC3E}">
        <p14:creationId xmlns:p14="http://schemas.microsoft.com/office/powerpoint/2010/main" val="1655995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14</a:t>
            </a:fld>
            <a:endParaRPr lang="en-US"/>
          </a:p>
        </p:txBody>
      </p:sp>
    </p:spTree>
    <p:extLst>
      <p:ext uri="{BB962C8B-B14F-4D97-AF65-F5344CB8AC3E}">
        <p14:creationId xmlns:p14="http://schemas.microsoft.com/office/powerpoint/2010/main" val="3727829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GSI – Green Stormwater Infrastructure located in the </a:t>
            </a:r>
            <a:r>
              <a:rPr lang="en-US" err="1"/>
              <a:t>Brightmoor</a:t>
            </a:r>
            <a:r>
              <a:rPr lang="en-US"/>
              <a:t> neighborhood. </a:t>
            </a:r>
          </a:p>
        </p:txBody>
      </p:sp>
      <p:sp>
        <p:nvSpPr>
          <p:cNvPr id="4" name="Slide Number Placeholder 3"/>
          <p:cNvSpPr>
            <a:spLocks noGrp="1"/>
          </p:cNvSpPr>
          <p:nvPr>
            <p:ph type="sldNum" sz="quarter" idx="5"/>
          </p:nvPr>
        </p:nvSpPr>
        <p:spPr/>
        <p:txBody>
          <a:bodyPr/>
          <a:lstStyle/>
          <a:p>
            <a:fld id="{B21C5154-85BB-4944-B34A-B961EE5D57F0}" type="slidenum">
              <a:rPr lang="en-US" smtClean="0"/>
              <a:t>15</a:t>
            </a:fld>
            <a:endParaRPr lang="en-US"/>
          </a:p>
        </p:txBody>
      </p:sp>
    </p:spTree>
    <p:extLst>
      <p:ext uri="{BB962C8B-B14F-4D97-AF65-F5344CB8AC3E}">
        <p14:creationId xmlns:p14="http://schemas.microsoft.com/office/powerpoint/2010/main" val="2075085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16</a:t>
            </a:fld>
            <a:endParaRPr lang="en-US"/>
          </a:p>
        </p:txBody>
      </p:sp>
    </p:spTree>
    <p:extLst>
      <p:ext uri="{BB962C8B-B14F-4D97-AF65-F5344CB8AC3E}">
        <p14:creationId xmlns:p14="http://schemas.microsoft.com/office/powerpoint/2010/main" val="6980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68FAA-090F-664B-7FF6-E9511C357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A2243-9A3B-4BD9-24CC-A91EC0A99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2DF2D-12D5-A926-A832-20FE9F24C4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5983B1-B53E-E9F1-754D-A40E16FCB805}"/>
              </a:ext>
            </a:extLst>
          </p:cNvPr>
          <p:cNvSpPr>
            <a:spLocks noGrp="1"/>
          </p:cNvSpPr>
          <p:nvPr>
            <p:ph type="sldNum" sz="quarter" idx="5"/>
          </p:nvPr>
        </p:nvSpPr>
        <p:spPr/>
        <p:txBody>
          <a:bodyPr/>
          <a:lstStyle/>
          <a:p>
            <a:fld id="{B21C5154-85BB-4944-B34A-B961EE5D57F0}" type="slidenum">
              <a:rPr lang="en-US" smtClean="0"/>
              <a:t>17</a:t>
            </a:fld>
            <a:endParaRPr lang="en-US"/>
          </a:p>
        </p:txBody>
      </p:sp>
    </p:spTree>
    <p:extLst>
      <p:ext uri="{BB962C8B-B14F-4D97-AF65-F5344CB8AC3E}">
        <p14:creationId xmlns:p14="http://schemas.microsoft.com/office/powerpoint/2010/main" val="83597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2,771 parcels in the floodplain – 366 are on the river or canals, and 2,405 are in the interior, with an estimated population of about 5,500.</a:t>
            </a:r>
          </a:p>
          <a:p>
            <a:endParaRPr lang="en-US"/>
          </a:p>
          <a:p>
            <a:r>
              <a:rPr lang="en-US"/>
              <a:t>This is different from the 2022 Army Corps Flood Plain Management study report which recommended 2 permanent canal closures and one stoplog installation.  We are proposing three stoplog installations and no permanent canal closures with the DR funds.</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latin typeface="+mj-lt"/>
              </a:rPr>
              <a:t>The city will install permanent fixtures for temporary stop logs and other elements to keep Detroit River flood water out of the sewer system and adjacent properties and with the intention of removing Jefferson Chalmers from the floodplain. </a:t>
            </a:r>
          </a:p>
          <a:p>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j-lt"/>
                <a:cs typeface="Arial"/>
              </a:rPr>
              <a:t> ( </a:t>
            </a:r>
            <a:r>
              <a:rPr lang="en-US" sz="1200" b="1">
                <a:latin typeface="+mj-lt"/>
                <a:cs typeface="Arial"/>
                <a:hlinkClick r:id="rId3"/>
              </a:rPr>
              <a:t>https://www.fema.gov/sites/default/files/</a:t>
            </a:r>
            <a:r>
              <a:rPr lang="en-US" sz="1200" b="1">
                <a:latin typeface="+mj-lt"/>
                <a:ea typeface="+mn-lt"/>
                <a:cs typeface="+mn-lt"/>
                <a:hlinkClick r:id="rId3"/>
              </a:rPr>
              <a:t>documents/fema_meeting-criteria-accrediting.pdf</a:t>
            </a:r>
            <a:r>
              <a:rPr lang="en-US" sz="1200" b="1">
                <a:latin typeface="+mj-lt"/>
                <a:ea typeface="+mn-lt"/>
                <a:cs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latin typeface="+mj-lt"/>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j-lt"/>
                <a:ea typeface="+mn-lt"/>
                <a:cs typeface="+mn-lt"/>
              </a:rPr>
              <a:t>We also cannot service seawalls owned by private owners because of the income requirements for CDBG-DR </a:t>
            </a:r>
            <a:endParaRPr lang="en-US" sz="1200">
              <a:latin typeface="+mj-lt"/>
              <a:cs typeface="Arial"/>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1C5154-85BB-4944-B34A-B961EE5D57F0}" type="slidenum">
              <a:rPr lang="en-US" smtClean="0"/>
              <a:t>18</a:t>
            </a:fld>
            <a:endParaRPr lang="en-US"/>
          </a:p>
        </p:txBody>
      </p:sp>
    </p:spTree>
    <p:extLst>
      <p:ext uri="{BB962C8B-B14F-4D97-AF65-F5344CB8AC3E}">
        <p14:creationId xmlns:p14="http://schemas.microsoft.com/office/powerpoint/2010/main" val="3023016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Close-up of expected work elements to resolve both the overland flooding and floodplain designation issues.</a:t>
            </a:r>
          </a:p>
          <a:p>
            <a:r>
              <a:rPr lang="en-US"/>
              <a:t>* Note that concept of temporary closure of the canals for flood control purposes is recognized by the US Army Corps of Engineers in their July 2022 Flood Risk  * Reduction Study (BSEED page - https://detroitmi.gov/sites/detroitmi.localhost/files/2022-08/Jefferson%20Chalmers%20FPMS%20Study_July2022.pdf )</a:t>
            </a:r>
            <a:endParaRPr lang="en-US">
              <a:ea typeface="Calibri"/>
              <a:cs typeface="Calibri"/>
            </a:endParaRPr>
          </a:p>
          <a:p>
            <a:r>
              <a:rPr lang="en-US"/>
              <a:t>* At KAM Marine/Bayview YC- while "Floodwall" was denoted in the USACE document, we would prefer a re-grading/repaving solution rather than a closure device.</a:t>
            </a:r>
            <a:endParaRPr lang="en-US">
              <a:ea typeface="Calibri" panose="020F0502020204030204"/>
              <a:cs typeface="Calibri" panose="020F0502020204030204"/>
            </a:endParaRPr>
          </a:p>
          <a:p>
            <a:pPr marL="171450" indent="-171450">
              <a:buFont typeface="Arial"/>
              <a:buChar char="•"/>
            </a:pPr>
            <a:r>
              <a:rPr lang="en-US"/>
              <a:t>It is fully acknowledged by all parties that possible discharge of the Fox Creek combined sewer by GLWA into the Fox Creek open channel while stop logs are in place, is a subject that must be addressed with this proposed project.  Additionally, possible stagnation of the canals while the stop logs are in place will also be addressed with this project.</a:t>
            </a:r>
            <a:endParaRPr lang="en-US">
              <a:ea typeface="Calibri"/>
              <a:cs typeface="Calibri"/>
            </a:endParaRPr>
          </a:p>
          <a:p>
            <a:endParaRPr lang="en-US">
              <a:ea typeface="Calibri"/>
              <a:cs typeface="Calibri"/>
            </a:endParaRPr>
          </a:p>
          <a:p>
            <a:r>
              <a:rPr lang="en-US">
                <a:ea typeface="Calibri"/>
                <a:cs typeface="Calibri"/>
              </a:rPr>
              <a:t>ONLY when River elevation are approaching canal over topping </a:t>
            </a:r>
            <a:r>
              <a:rPr lang="en-US" err="1">
                <a:ea typeface="Calibri"/>
                <a:cs typeface="Calibri"/>
              </a:rPr>
              <a:t>elev</a:t>
            </a:r>
            <a:r>
              <a:rPr lang="en-US">
                <a:ea typeface="Calibri"/>
                <a:cs typeface="Calibri"/>
              </a:rPr>
              <a:t> (currently at ~575')</a:t>
            </a: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1C5154-85BB-4944-B34A-B961EE5D57F0}" type="slidenum">
              <a:rPr lang="en-US" smtClean="0"/>
              <a:t>19</a:t>
            </a:fld>
            <a:endParaRPr lang="en-US"/>
          </a:p>
        </p:txBody>
      </p:sp>
    </p:spTree>
    <p:extLst>
      <p:ext uri="{BB962C8B-B14F-4D97-AF65-F5344CB8AC3E}">
        <p14:creationId xmlns:p14="http://schemas.microsoft.com/office/powerpoint/2010/main" val="251064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2</a:t>
            </a:fld>
            <a:endParaRPr lang="en-US"/>
          </a:p>
        </p:txBody>
      </p:sp>
    </p:spTree>
    <p:extLst>
      <p:ext uri="{BB962C8B-B14F-4D97-AF65-F5344CB8AC3E}">
        <p14:creationId xmlns:p14="http://schemas.microsoft.com/office/powerpoint/2010/main" val="3037601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•Figures from Giffels</a:t>
            </a:r>
          </a:p>
          <a:p>
            <a:r>
              <a:rPr lang="en-US"/>
              <a:t>Stop logs could be steel, aluminum, or fiber-reinforced plastic (FRP)</a:t>
            </a:r>
            <a:endParaRPr lang="en-US">
              <a:ea typeface="Calibri"/>
              <a:cs typeface="Calibri"/>
            </a:endParaRPr>
          </a:p>
          <a:p>
            <a:r>
              <a:rPr lang="en-US"/>
              <a:t>•Requires crane and detailed plan for operation and maintenance (details TBD)</a:t>
            </a:r>
            <a:endParaRPr lang="en-US">
              <a:ea typeface="Calibri"/>
              <a:cs typeface="Calibri"/>
            </a:endParaRPr>
          </a:p>
          <a:p>
            <a:r>
              <a:rPr lang="en-US"/>
              <a:t>•Would close access to Detroit River </a:t>
            </a:r>
            <a:r>
              <a:rPr lang="en-US" b="1" u="sng"/>
              <a:t>ONLY </a:t>
            </a:r>
            <a:r>
              <a:rPr lang="en-US"/>
              <a:t>when levels approach elevations where canal overtopping occurs (lowest currently is ~575')</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21C5154-85BB-4944-B34A-B961EE5D57F0}" type="slidenum">
              <a:rPr lang="en-US" smtClean="0"/>
              <a:t>20</a:t>
            </a:fld>
            <a:endParaRPr lang="en-US"/>
          </a:p>
        </p:txBody>
      </p:sp>
    </p:spTree>
    <p:extLst>
      <p:ext uri="{BB962C8B-B14F-4D97-AF65-F5344CB8AC3E}">
        <p14:creationId xmlns:p14="http://schemas.microsoft.com/office/powerpoint/2010/main" val="360343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21</a:t>
            </a:fld>
            <a:endParaRPr lang="en-US"/>
          </a:p>
        </p:txBody>
      </p:sp>
    </p:spTree>
    <p:extLst>
      <p:ext uri="{BB962C8B-B14F-4D97-AF65-F5344CB8AC3E}">
        <p14:creationId xmlns:p14="http://schemas.microsoft.com/office/powerpoint/2010/main" val="42826495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EB1ED-E757-8E7B-7D5E-990876365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EE9BF-8075-1B4C-6601-B09095832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3C63A7-C8F1-7960-135E-7EED5F0A7028}"/>
              </a:ext>
            </a:extLst>
          </p:cNvPr>
          <p:cNvSpPr>
            <a:spLocks noGrp="1"/>
          </p:cNvSpPr>
          <p:nvPr>
            <p:ph type="body" idx="1"/>
          </p:nvPr>
        </p:nvSpPr>
        <p:spPr/>
        <p:txBody>
          <a:bodyPr/>
          <a:lstStyle/>
          <a:p>
            <a:pPr marL="228600" indent="-228600">
              <a:buAutoNum type="arabicPeriod"/>
            </a:pPr>
            <a:r>
              <a:rPr lang="en-US">
                <a:ea typeface="Calibri"/>
                <a:cs typeface="Calibri"/>
              </a:rPr>
              <a:t>NOW – because its available.  Future funding is uncertain/speculative.  100% federal with no local match.  Future prices will be more expensive, and city share will be proportionally higher.</a:t>
            </a:r>
          </a:p>
          <a:p>
            <a:pPr marL="228600" indent="-228600">
              <a:buAutoNum type="arabicPeriod"/>
            </a:pPr>
            <a:endParaRPr lang="en-US">
              <a:ea typeface="Calibri"/>
              <a:cs typeface="Calibri"/>
            </a:endParaRPr>
          </a:p>
          <a:p>
            <a:r>
              <a:rPr lang="en-US">
                <a:ea typeface="Calibri"/>
                <a:cs typeface="Calibri"/>
              </a:rPr>
              <a:t>2.  Flooding = canal overtopping and entering sewer system, not necessarily like kayaking in the streets.  Project will help canal-abutting parcels from becoming oversaturated (damage to basements, foundations, flatwork, etc.) AND protects the local and regional sewer system (not designed for "constant-ON" operation, and failures are not an option or easily/timely fixed)</a:t>
            </a:r>
          </a:p>
          <a:p>
            <a:r>
              <a:rPr lang="en-US">
                <a:ea typeface="Calibri"/>
                <a:cs typeface="Calibri"/>
              </a:rPr>
              <a:t>Sandbags &amp; Tiger Dams likely for next event.</a:t>
            </a:r>
          </a:p>
          <a:p>
            <a:endParaRPr lang="en-US">
              <a:ea typeface="Calibri"/>
              <a:cs typeface="Calibri"/>
            </a:endParaRPr>
          </a:p>
          <a:p>
            <a:r>
              <a:rPr lang="en-US">
                <a:ea typeface="Calibri"/>
                <a:cs typeface="Calibri"/>
              </a:rPr>
              <a:t>Floodplain  - </a:t>
            </a:r>
          </a:p>
          <a:p>
            <a:r>
              <a:rPr lang="en-US">
                <a:ea typeface="Calibri"/>
                <a:cs typeface="Calibri"/>
              </a:rPr>
              <a:t>	Flood Insurance Requirements For Homeowners – requires flood insurance in perpetuity for the house itself (even when selling to a new owner).  If that insurance lapses, the home is no longer eligible for future federal assistance.</a:t>
            </a:r>
          </a:p>
          <a:p>
            <a:r>
              <a:rPr lang="en-US">
                <a:ea typeface="Calibri"/>
                <a:cs typeface="Calibri"/>
              </a:rPr>
              <a:t>	Step #3 of the Floodplain Management 8 Step Decision process requires the City to identify alternatives to building in a floodplain, requiring significant due diligence and making it almost impossible to justify using federal funds to invest in projects (especially housing). </a:t>
            </a:r>
          </a:p>
        </p:txBody>
      </p:sp>
      <p:sp>
        <p:nvSpPr>
          <p:cNvPr id="4" name="Slide Number Placeholder 3">
            <a:extLst>
              <a:ext uri="{FF2B5EF4-FFF2-40B4-BE49-F238E27FC236}">
                <a16:creationId xmlns:a16="http://schemas.microsoft.com/office/drawing/2014/main" id="{2FC2E831-1199-C9EB-40C7-2F9D8A464416}"/>
              </a:ext>
            </a:extLst>
          </p:cNvPr>
          <p:cNvSpPr>
            <a:spLocks noGrp="1"/>
          </p:cNvSpPr>
          <p:nvPr>
            <p:ph type="sldNum" sz="quarter" idx="5"/>
          </p:nvPr>
        </p:nvSpPr>
        <p:spPr/>
        <p:txBody>
          <a:bodyPr/>
          <a:lstStyle/>
          <a:p>
            <a:fld id="{B21C5154-85BB-4944-B34A-B961EE5D57F0}" type="slidenum">
              <a:rPr lang="en-US" smtClean="0"/>
              <a:t>22</a:t>
            </a:fld>
            <a:endParaRPr lang="en-US"/>
          </a:p>
        </p:txBody>
      </p:sp>
    </p:spTree>
    <p:extLst>
      <p:ext uri="{BB962C8B-B14F-4D97-AF65-F5344CB8AC3E}">
        <p14:creationId xmlns:p14="http://schemas.microsoft.com/office/powerpoint/2010/main" val="537886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ea typeface="Calibri"/>
                <a:cs typeface="Calibri"/>
              </a:rPr>
              <a:t>NOW – because its available.  Future funding is uncertain/speculative.  100% federal with no local match.  Future prices will be more expensive, and city share will be proportionally higher.</a:t>
            </a:r>
          </a:p>
          <a:p>
            <a:pPr marL="228600" indent="-228600">
              <a:buAutoNum type="arabicPeriod"/>
            </a:pPr>
            <a:endParaRPr lang="en-US">
              <a:ea typeface="Calibri"/>
              <a:cs typeface="Calibri"/>
            </a:endParaRPr>
          </a:p>
          <a:p>
            <a:r>
              <a:rPr lang="en-US">
                <a:ea typeface="Calibri"/>
                <a:cs typeface="Calibri"/>
              </a:rPr>
              <a:t>2.  Flooding = canal overtopping and entering sewer system, not necessarily like kayaking in the streets.  Project will help canal-abutting parcels from becoming oversaturated (damage to basements, foundations, flatwork, etc.) AND protects the local and regional sewer system (not designed for "constant-ON" operation, and failures are not an option or easily/timely fixed)</a:t>
            </a:r>
          </a:p>
          <a:p>
            <a:r>
              <a:rPr lang="en-US">
                <a:ea typeface="Calibri"/>
                <a:cs typeface="Calibri"/>
              </a:rPr>
              <a:t>Sandbags &amp; Tiger Dams likely for next event.</a:t>
            </a:r>
          </a:p>
          <a:p>
            <a:endParaRPr lang="en-US">
              <a:ea typeface="Calibri"/>
              <a:cs typeface="Calibri"/>
            </a:endParaRPr>
          </a:p>
          <a:p>
            <a:r>
              <a:rPr lang="en-US">
                <a:ea typeface="Calibri"/>
                <a:cs typeface="Calibri"/>
              </a:rPr>
              <a:t>Floodplain  - </a:t>
            </a:r>
          </a:p>
          <a:p>
            <a:r>
              <a:rPr lang="en-US">
                <a:ea typeface="Calibri"/>
                <a:cs typeface="Calibri"/>
              </a:rPr>
              <a:t>	Flood Insurance Requirements For Homeowners – requires flood insurance in perpetuity for the house itself (even when selling to a new owner).  If that insurance lapses, the home is no longer eligible for future federal assistance.</a:t>
            </a:r>
          </a:p>
          <a:p>
            <a:r>
              <a:rPr lang="en-US">
                <a:ea typeface="Calibri"/>
                <a:cs typeface="Calibri"/>
              </a:rPr>
              <a:t>	Step #3 of the Floodplain Management 8 Step Decision process requires the City to identify alternatives to building in a floodplain, requiring significant due diligence and making it almost impossible to justify using federal funds to invest in projects (especially housing).  Rehabilitation requirements also change (building basements)</a:t>
            </a:r>
          </a:p>
        </p:txBody>
      </p:sp>
      <p:sp>
        <p:nvSpPr>
          <p:cNvPr id="4" name="Slide Number Placeholder 3"/>
          <p:cNvSpPr>
            <a:spLocks noGrp="1"/>
          </p:cNvSpPr>
          <p:nvPr>
            <p:ph type="sldNum" sz="quarter" idx="5"/>
          </p:nvPr>
        </p:nvSpPr>
        <p:spPr/>
        <p:txBody>
          <a:bodyPr/>
          <a:lstStyle/>
          <a:p>
            <a:fld id="{B21C5154-85BB-4944-B34A-B961EE5D57F0}" type="slidenum">
              <a:rPr lang="en-US" smtClean="0"/>
              <a:t>23</a:t>
            </a:fld>
            <a:endParaRPr lang="en-US"/>
          </a:p>
        </p:txBody>
      </p:sp>
    </p:spTree>
    <p:extLst>
      <p:ext uri="{BB962C8B-B14F-4D97-AF65-F5344CB8AC3E}">
        <p14:creationId xmlns:p14="http://schemas.microsoft.com/office/powerpoint/2010/main" val="1161795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681"/>
              </a:lnSpc>
            </a:pPr>
            <a:r>
              <a:rPr lang="en-US"/>
              <a:t>Picture 1 - </a:t>
            </a:r>
            <a:r>
              <a:rPr lang="en-US" b="0" i="0" u="none" strike="noStrike">
                <a:solidFill>
                  <a:srgbClr val="FFFFFF"/>
                </a:solidFill>
                <a:effectLst/>
                <a:latin typeface="Aptos" panose="020B0004020202020204" pitchFamily="34" charset="0"/>
              </a:rPr>
              <a:t>Generator Connector (Transfer) Switch would be permanently installed on the side of the traffic signal cabinet at all 819 signals</a:t>
            </a:r>
            <a:r>
              <a:rPr lang="en-US" b="0" i="0">
                <a:solidFill>
                  <a:srgbClr val="FFFFFF"/>
                </a:solidFill>
                <a:effectLst/>
                <a:latin typeface="Aptos" panose="020B0004020202020204" pitchFamily="34" charset="0"/>
              </a:rPr>
              <a:t>​</a:t>
            </a:r>
            <a:endParaRPr lang="en-US" b="0" i="0">
              <a:solidFill>
                <a:srgbClr val="FFFFFF"/>
              </a:solidFill>
              <a:effectLst/>
              <a:latin typeface="Arial" panose="020B0604020202020204" pitchFamily="34" charset="0"/>
            </a:endParaRPr>
          </a:p>
          <a:p>
            <a:pPr fontAlgn="base">
              <a:lnSpc>
                <a:spcPts val="1681"/>
              </a:lnSpc>
              <a:buFont typeface="Arial" panose="020B0604020202020204" pitchFamily="34" charset="0"/>
              <a:buChar char="•"/>
            </a:pPr>
            <a:r>
              <a:rPr lang="en-US" b="0" i="0" u="none" strike="noStrike">
                <a:solidFill>
                  <a:srgbClr val="FFFFFF"/>
                </a:solidFill>
                <a:effectLst/>
                <a:latin typeface="Aptos" panose="020B0004020202020204" pitchFamily="34" charset="0"/>
              </a:rPr>
              <a:t>Crews would quick connect portable generator during outage events</a:t>
            </a:r>
            <a:r>
              <a:rPr lang="en-US" b="0" i="0">
                <a:solidFill>
                  <a:srgbClr val="FFFFFF"/>
                </a:solidFill>
                <a:effectLst/>
                <a:latin typeface="Aptos" panose="020B0004020202020204" pitchFamily="34" charset="0"/>
              </a:rPr>
              <a:t>​</a:t>
            </a:r>
            <a:endParaRPr lang="en-US" b="0" i="0">
              <a:solidFill>
                <a:srgbClr val="FFFFFF"/>
              </a:solidFill>
              <a:effectLst/>
              <a:latin typeface="Arial" panose="020B0604020202020204" pitchFamily="34" charset="0"/>
            </a:endParaRPr>
          </a:p>
          <a:p>
            <a:pPr fontAlgn="base">
              <a:lnSpc>
                <a:spcPts val="1681"/>
              </a:lnSpc>
              <a:buFont typeface="Arial" panose="020B0604020202020204" pitchFamily="34" charset="0"/>
              <a:buChar char="•"/>
            </a:pPr>
            <a:r>
              <a:rPr lang="en-US" b="0" i="0" u="none" strike="noStrike">
                <a:solidFill>
                  <a:srgbClr val="FFFFFF"/>
                </a:solidFill>
                <a:effectLst/>
                <a:latin typeface="Aptos" panose="020B0004020202020204" pitchFamily="34" charset="0"/>
              </a:rPr>
              <a:t>Allows signal to work during outages until permanent power is restored</a:t>
            </a:r>
            <a:endParaRPr lang="en-US" b="0" i="0">
              <a:solidFill>
                <a:srgbClr val="FFFFFF"/>
              </a:solidFill>
              <a:effectLst/>
              <a:latin typeface="Arial" panose="020B0604020202020204" pitchFamily="34" charset="0"/>
            </a:endParaRPr>
          </a:p>
          <a:p>
            <a:pPr fontAlgn="base">
              <a:lnSpc>
                <a:spcPts val="1376"/>
              </a:lnSpc>
            </a:pPr>
            <a:endParaRPr lang="en-US"/>
          </a:p>
          <a:p>
            <a:pPr fontAlgn="base">
              <a:lnSpc>
                <a:spcPts val="1376"/>
              </a:lnSpc>
            </a:pPr>
            <a:r>
              <a:rPr lang="en-US"/>
              <a:t>Picture 2 - </a:t>
            </a:r>
            <a:r>
              <a:rPr lang="en-US" b="0" i="0" u="none" strike="noStrike">
                <a:solidFill>
                  <a:srgbClr val="FFFFFF"/>
                </a:solidFill>
                <a:effectLst/>
                <a:latin typeface="Aptos" panose="020B0004020202020204" pitchFamily="34" charset="0"/>
              </a:rPr>
              <a:t>Uninterruptible Power Supply (UPS) system keeps the signal running uninterrupted during power outages for up to 5 hours.</a:t>
            </a:r>
            <a:r>
              <a:rPr lang="en-US" b="0" i="0">
                <a:solidFill>
                  <a:srgbClr val="FFFFFF"/>
                </a:solidFill>
                <a:effectLst/>
                <a:latin typeface="Aptos" panose="020B0004020202020204" pitchFamily="34" charset="0"/>
              </a:rPr>
              <a:t>​</a:t>
            </a:r>
            <a:endParaRPr lang="en-US" b="0" i="0">
              <a:solidFill>
                <a:srgbClr val="FFFFFF"/>
              </a:solidFill>
              <a:effectLst/>
              <a:latin typeface="Arial" panose="020B0604020202020204" pitchFamily="34" charset="0"/>
            </a:endParaRPr>
          </a:p>
          <a:p>
            <a:pPr fontAlgn="base">
              <a:lnSpc>
                <a:spcPts val="1376"/>
              </a:lnSpc>
              <a:buFont typeface="Arial" panose="020B0604020202020204" pitchFamily="34" charset="0"/>
              <a:buChar char="•"/>
            </a:pPr>
            <a:r>
              <a:rPr lang="en-US" b="0" i="0" u="none" strike="noStrike">
                <a:solidFill>
                  <a:srgbClr val="FFFFFF"/>
                </a:solidFill>
                <a:effectLst/>
                <a:latin typeface="Aptos" panose="020B0004020202020204" pitchFamily="34" charset="0"/>
              </a:rPr>
              <a:t>DPW will install this system at 40+ high traffic volume intersections</a:t>
            </a:r>
            <a:r>
              <a:rPr lang="en-US" b="0" i="0">
                <a:solidFill>
                  <a:srgbClr val="FFFFFF"/>
                </a:solidFill>
                <a:effectLst/>
                <a:latin typeface="Aptos" panose="020B0004020202020204" pitchFamily="34" charset="0"/>
              </a:rPr>
              <a:t>​</a:t>
            </a:r>
            <a:endParaRPr lang="en-US" b="0" i="0">
              <a:solidFill>
                <a:srgbClr val="FFFFFF"/>
              </a:solidFill>
              <a:effectLst/>
              <a:latin typeface="Arial" panose="020B0604020202020204" pitchFamily="34" charset="0"/>
            </a:endParaRPr>
          </a:p>
          <a:p>
            <a:pPr fontAlgn="base">
              <a:lnSpc>
                <a:spcPts val="1376"/>
              </a:lnSpc>
              <a:buFont typeface="Arial" panose="020B0604020202020204" pitchFamily="34" charset="0"/>
              <a:buChar char="•"/>
            </a:pPr>
            <a:r>
              <a:rPr lang="en-US" b="0" i="0" u="none" strike="noStrike">
                <a:solidFill>
                  <a:srgbClr val="FFFFFF"/>
                </a:solidFill>
                <a:effectLst/>
                <a:latin typeface="Aptos" panose="020B0004020202020204" pitchFamily="34" charset="0"/>
              </a:rPr>
              <a:t>Provides buffer-time until generator can be brought on site</a:t>
            </a:r>
            <a:endParaRPr lang="en-US" b="0" i="0">
              <a:solidFill>
                <a:srgbClr val="FFFFFF"/>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24</a:t>
            </a:fld>
            <a:endParaRPr lang="en-US"/>
          </a:p>
        </p:txBody>
      </p:sp>
    </p:spTree>
    <p:extLst>
      <p:ext uri="{BB962C8B-B14F-4D97-AF65-F5344CB8AC3E}">
        <p14:creationId xmlns:p14="http://schemas.microsoft.com/office/powerpoint/2010/main" val="2670074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TMC is currently relying on being told a light is out.  This would allow them to see real time. </a:t>
            </a:r>
          </a:p>
        </p:txBody>
      </p:sp>
      <p:sp>
        <p:nvSpPr>
          <p:cNvPr id="4" name="Slide Number Placeholder 3"/>
          <p:cNvSpPr>
            <a:spLocks noGrp="1"/>
          </p:cNvSpPr>
          <p:nvPr>
            <p:ph type="sldNum" sz="quarter" idx="5"/>
          </p:nvPr>
        </p:nvSpPr>
        <p:spPr/>
        <p:txBody>
          <a:bodyPr/>
          <a:lstStyle/>
          <a:p>
            <a:fld id="{B21C5154-85BB-4944-B34A-B961EE5D57F0}" type="slidenum">
              <a:rPr lang="en-US" smtClean="0"/>
              <a:t>25</a:t>
            </a:fld>
            <a:endParaRPr lang="en-US"/>
          </a:p>
        </p:txBody>
      </p:sp>
    </p:spTree>
    <p:extLst>
      <p:ext uri="{BB962C8B-B14F-4D97-AF65-F5344CB8AC3E}">
        <p14:creationId xmlns:p14="http://schemas.microsoft.com/office/powerpoint/2010/main" val="977973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1AD48-BB8F-C571-79D8-4766100F6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A20CA-5031-196B-BFF9-7F9B1F1B7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E211A-0685-FA4D-85F0-2F1F540DC493}"/>
              </a:ext>
            </a:extLst>
          </p:cNvPr>
          <p:cNvSpPr>
            <a:spLocks noGrp="1"/>
          </p:cNvSpPr>
          <p:nvPr>
            <p:ph type="body" idx="1"/>
          </p:nvPr>
        </p:nvSpPr>
        <p:spPr/>
        <p:txBody>
          <a:bodyPr/>
          <a:lstStyle/>
          <a:p>
            <a:r>
              <a:rPr lang="en-US"/>
              <a:t>Map of where UPS battery back up systems are planned to be installed. </a:t>
            </a:r>
          </a:p>
        </p:txBody>
      </p:sp>
      <p:sp>
        <p:nvSpPr>
          <p:cNvPr id="4" name="Slide Number Placeholder 3">
            <a:extLst>
              <a:ext uri="{FF2B5EF4-FFF2-40B4-BE49-F238E27FC236}">
                <a16:creationId xmlns:a16="http://schemas.microsoft.com/office/drawing/2014/main" id="{A63B3524-3905-42D5-549E-807A4412EE82}"/>
              </a:ext>
            </a:extLst>
          </p:cNvPr>
          <p:cNvSpPr>
            <a:spLocks noGrp="1"/>
          </p:cNvSpPr>
          <p:nvPr>
            <p:ph type="sldNum" sz="quarter" idx="5"/>
          </p:nvPr>
        </p:nvSpPr>
        <p:spPr/>
        <p:txBody>
          <a:bodyPr/>
          <a:lstStyle/>
          <a:p>
            <a:fld id="{B21C5154-85BB-4944-B34A-B961EE5D57F0}" type="slidenum">
              <a:rPr lang="en-US" smtClean="0"/>
              <a:t>26</a:t>
            </a:fld>
            <a:endParaRPr lang="en-US"/>
          </a:p>
        </p:txBody>
      </p:sp>
    </p:spTree>
    <p:extLst>
      <p:ext uri="{BB962C8B-B14F-4D97-AF65-F5344CB8AC3E}">
        <p14:creationId xmlns:p14="http://schemas.microsoft.com/office/powerpoint/2010/main" val="2473467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Homeless shelters have been impacted over the years by disasters, including flood events that have caused disruption in shelter services, including taking beds offline for multiple days. The rehabilitation will provide protection against future impacts. </a:t>
            </a:r>
          </a:p>
        </p:txBody>
      </p:sp>
      <p:sp>
        <p:nvSpPr>
          <p:cNvPr id="4" name="Slide Number Placeholder 3"/>
          <p:cNvSpPr>
            <a:spLocks noGrp="1"/>
          </p:cNvSpPr>
          <p:nvPr>
            <p:ph type="sldNum" sz="quarter" idx="5"/>
          </p:nvPr>
        </p:nvSpPr>
        <p:spPr/>
        <p:txBody>
          <a:bodyPr/>
          <a:lstStyle/>
          <a:p>
            <a:fld id="{B21C5154-85BB-4944-B34A-B961EE5D57F0}" type="slidenum">
              <a:rPr lang="en-US" smtClean="0"/>
              <a:t>27</a:t>
            </a:fld>
            <a:endParaRPr lang="en-US"/>
          </a:p>
        </p:txBody>
      </p:sp>
    </p:spTree>
    <p:extLst>
      <p:ext uri="{BB962C8B-B14F-4D97-AF65-F5344CB8AC3E}">
        <p14:creationId xmlns:p14="http://schemas.microsoft.com/office/powerpoint/2010/main" val="1113422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28</a:t>
            </a:fld>
            <a:endParaRPr lang="en-US"/>
          </a:p>
        </p:txBody>
      </p:sp>
    </p:spTree>
    <p:extLst>
      <p:ext uri="{BB962C8B-B14F-4D97-AF65-F5344CB8AC3E}">
        <p14:creationId xmlns:p14="http://schemas.microsoft.com/office/powerpoint/2010/main" val="4176436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disaster led to many unforeseen circumstances for Detroit residents, the housing unmet needs predate the date of the disaster. While housing costs in Detroit are low compared to the surrounding region, housing affordability remains a major challenge due to the lower incomes of many Detroit households. Rents have grown by an average of 4.5% annually in Detroit since 2019. Median gross rent was $1,043 in Detroit in 2023, compared to $1,183 in the Metro Detroit area and $1,406 nationally. This rent growth outpaces growth in median income, making affordable housing options increasingly unattainable for the lower-income Detroit families. Around 60% of renters in Detroit are considered extremely low-income and earn $35,000 or less annually. In 2023, 39% (roughly 100,000) of Detroit households were cost burdened (meaning they paid more than 30% of their income on housing) at the time of the disaster (ACS 2023). Extremely low-income households are disproportionately impacted by rising housing costs, leaving fewer resources for other critical expenses such as food, transportation, and childcare. Consequently, disaster recovery expenses fell on homeowners and renters already experiencing economic hardships. </a:t>
            </a:r>
          </a:p>
          <a:p>
            <a:endParaRPr lang="en-US"/>
          </a:p>
          <a:p>
            <a:r>
              <a:rPr lang="en-US"/>
              <a:t>The scale of housing challenges related to the disaster were exacerbated by the age of the housing stock in Detroit. More than 58% of the housing stock in Detroit was built prior to 1950 and 92% was built prior to 1980. Housing units of this age were generally not built with disaster/weather related resiliency design considerations. Further, the infrastructure built/installed at the time of housing construction has aged and is prone to failure when stressed by extreme weather events. As this housing stock faces high incidences of deferred maintenance, investments are needed to prevent new vacancies and reduce unsafe living conditions for residents.</a:t>
            </a:r>
          </a:p>
          <a:p>
            <a:endParaRPr lang="en-US"/>
          </a:p>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29</a:t>
            </a:fld>
            <a:endParaRPr lang="en-US"/>
          </a:p>
        </p:txBody>
      </p:sp>
    </p:spTree>
    <p:extLst>
      <p:ext uri="{BB962C8B-B14F-4D97-AF65-F5344CB8AC3E}">
        <p14:creationId xmlns:p14="http://schemas.microsoft.com/office/powerpoint/2010/main" val="2858794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3</a:t>
            </a:fld>
            <a:endParaRPr lang="en-US"/>
          </a:p>
        </p:txBody>
      </p:sp>
    </p:spTree>
    <p:extLst>
      <p:ext uri="{BB962C8B-B14F-4D97-AF65-F5344CB8AC3E}">
        <p14:creationId xmlns:p14="http://schemas.microsoft.com/office/powerpoint/2010/main" val="184465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3DD1-4393-A1E7-9F36-F92B42B57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0E02E-63C7-27A3-2FE2-81D2624C8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BDBE0-5AE4-FD42-A7E3-CBD8C19E6A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7B2CD2-02F3-BBDE-3317-119AA386ED7E}"/>
              </a:ext>
            </a:extLst>
          </p:cNvPr>
          <p:cNvSpPr>
            <a:spLocks noGrp="1"/>
          </p:cNvSpPr>
          <p:nvPr>
            <p:ph type="sldNum" sz="quarter" idx="5"/>
          </p:nvPr>
        </p:nvSpPr>
        <p:spPr/>
        <p:txBody>
          <a:bodyPr/>
          <a:lstStyle/>
          <a:p>
            <a:fld id="{B21C5154-85BB-4944-B34A-B961EE5D57F0}" type="slidenum">
              <a:rPr lang="en-US" smtClean="0"/>
              <a:t>30</a:t>
            </a:fld>
            <a:endParaRPr lang="en-US"/>
          </a:p>
        </p:txBody>
      </p:sp>
    </p:spTree>
    <p:extLst>
      <p:ext uri="{BB962C8B-B14F-4D97-AF65-F5344CB8AC3E}">
        <p14:creationId xmlns:p14="http://schemas.microsoft.com/office/powerpoint/2010/main" val="3521186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31</a:t>
            </a:fld>
            <a:endParaRPr lang="en-US"/>
          </a:p>
        </p:txBody>
      </p:sp>
    </p:spTree>
    <p:extLst>
      <p:ext uri="{BB962C8B-B14F-4D97-AF65-F5344CB8AC3E}">
        <p14:creationId xmlns:p14="http://schemas.microsoft.com/office/powerpoint/2010/main" val="2833743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1C5154-85BB-4944-B34A-B961EE5D57F0}" type="slidenum">
              <a:rPr lang="en-US" smtClean="0"/>
              <a:t>32</a:t>
            </a:fld>
            <a:endParaRPr lang="en-US"/>
          </a:p>
        </p:txBody>
      </p:sp>
    </p:spTree>
    <p:extLst>
      <p:ext uri="{BB962C8B-B14F-4D97-AF65-F5344CB8AC3E}">
        <p14:creationId xmlns:p14="http://schemas.microsoft.com/office/powerpoint/2010/main" val="130777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Looked at total damage assess by FEMA; Total impact of the storm in $$. </a:t>
            </a:r>
          </a:p>
          <a:p>
            <a:r>
              <a:rPr lang="en-US">
                <a:ea typeface="Calibri"/>
                <a:cs typeface="Calibri"/>
              </a:rPr>
              <a:t>Subtracted funding we already received. Like FEMA public assistance $$ individual assistance SBA loans, </a:t>
            </a:r>
          </a:p>
          <a:p>
            <a:endParaRPr lang="en-US">
              <a:ea typeface="Calibri"/>
              <a:cs typeface="Calibri"/>
            </a:endParaRPr>
          </a:p>
          <a:p>
            <a:r>
              <a:rPr lang="en-US">
                <a:ea typeface="Calibri"/>
                <a:cs typeface="Calibri"/>
              </a:rPr>
              <a:t>The difference between the damaged assessed and relief already provided. And the balance is the unmet need. </a:t>
            </a:r>
            <a:endParaRPr lang="en-US"/>
          </a:p>
          <a:p>
            <a:endParaRPr lang="en-US">
              <a:ea typeface="Calibri"/>
              <a:cs typeface="Calibri"/>
            </a:endParaRPr>
          </a:p>
          <a:p>
            <a:r>
              <a:rPr lang="en-US">
                <a:ea typeface="Calibri"/>
                <a:cs typeface="Calibri"/>
              </a:rPr>
              <a:t>We believe that was the driver in why this award amount was larger. City did not receive FEMA public assistance for the 2023 disaster. </a:t>
            </a:r>
          </a:p>
        </p:txBody>
      </p:sp>
      <p:sp>
        <p:nvSpPr>
          <p:cNvPr id="4" name="Slide Number Placeholder 3"/>
          <p:cNvSpPr>
            <a:spLocks noGrp="1"/>
          </p:cNvSpPr>
          <p:nvPr>
            <p:ph type="sldNum" sz="quarter" idx="5"/>
          </p:nvPr>
        </p:nvSpPr>
        <p:spPr/>
        <p:txBody>
          <a:bodyPr/>
          <a:lstStyle/>
          <a:p>
            <a:fld id="{B21C5154-85BB-4944-B34A-B961EE5D57F0}" type="slidenum">
              <a:rPr lang="en-US" smtClean="0"/>
              <a:t>4</a:t>
            </a:fld>
            <a:endParaRPr lang="en-US"/>
          </a:p>
        </p:txBody>
      </p:sp>
    </p:spTree>
    <p:extLst>
      <p:ext uri="{BB962C8B-B14F-4D97-AF65-F5344CB8AC3E}">
        <p14:creationId xmlns:p14="http://schemas.microsoft.com/office/powerpoint/2010/main" val="399814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Data can be found in the Action Plan</a:t>
            </a:r>
          </a:p>
        </p:txBody>
      </p:sp>
      <p:sp>
        <p:nvSpPr>
          <p:cNvPr id="4" name="Slide Number Placeholder 3"/>
          <p:cNvSpPr>
            <a:spLocks noGrp="1"/>
          </p:cNvSpPr>
          <p:nvPr>
            <p:ph type="sldNum" sz="quarter" idx="5"/>
          </p:nvPr>
        </p:nvSpPr>
        <p:spPr/>
        <p:txBody>
          <a:bodyPr/>
          <a:lstStyle/>
          <a:p>
            <a:fld id="{B21C5154-85BB-4944-B34A-B961EE5D57F0}" type="slidenum">
              <a:rPr lang="en-US" smtClean="0"/>
              <a:t>5</a:t>
            </a:fld>
            <a:endParaRPr lang="en-US"/>
          </a:p>
        </p:txBody>
      </p:sp>
    </p:spTree>
    <p:extLst>
      <p:ext uri="{BB962C8B-B14F-4D97-AF65-F5344CB8AC3E}">
        <p14:creationId xmlns:p14="http://schemas.microsoft.com/office/powerpoint/2010/main" val="121090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Slum &amp; Blight – we don’t believe our disaster impact will qualify for this NO</a:t>
            </a:r>
          </a:p>
          <a:p>
            <a:r>
              <a:rPr lang="en-US"/>
              <a:t>Urgent need – the timeline to use this NO is coming to an end soon</a:t>
            </a:r>
          </a:p>
          <a:p>
            <a:r>
              <a:rPr lang="en-US"/>
              <a:t>We have chosen to use LMI </a:t>
            </a:r>
          </a:p>
          <a:p>
            <a:endParaRPr lang="en-US"/>
          </a:p>
          <a:p>
            <a:r>
              <a:rPr lang="en-US"/>
              <a:t>Tie back must be direct or indirect</a:t>
            </a:r>
          </a:p>
          <a:p>
            <a:r>
              <a:rPr lang="en-US"/>
              <a:t>Example – direct a tornado hits and your roof is blown off.  We replace the roof.</a:t>
            </a:r>
          </a:p>
          <a:p>
            <a:r>
              <a:rPr lang="en-US"/>
              <a:t>Indirect – PSRP – while the infrastructure itself did not cause the flooding, the condition of the laterals exacerbated the basement flooding we experienced. </a:t>
            </a:r>
          </a:p>
          <a:p>
            <a:endParaRPr lang="en-US"/>
          </a:p>
          <a:p>
            <a:endParaRPr lang="en-US"/>
          </a:p>
          <a:p>
            <a:r>
              <a:rPr lang="en-US"/>
              <a:t>Example – you received homeowners' insurance for the roof, then we can’t use CDBG DR, or the City received FEMA funds to repair all of the laterals in the city.</a:t>
            </a:r>
          </a:p>
          <a:p>
            <a:r>
              <a:rPr lang="en-US"/>
              <a:t>You must use all other sources before using the CDBG-DR funding. </a:t>
            </a:r>
          </a:p>
        </p:txBody>
      </p:sp>
      <p:sp>
        <p:nvSpPr>
          <p:cNvPr id="4" name="Slide Number Placeholder 3"/>
          <p:cNvSpPr>
            <a:spLocks noGrp="1"/>
          </p:cNvSpPr>
          <p:nvPr>
            <p:ph type="sldNum" sz="quarter" idx="5"/>
          </p:nvPr>
        </p:nvSpPr>
        <p:spPr/>
        <p:txBody>
          <a:bodyPr/>
          <a:lstStyle/>
          <a:p>
            <a:fld id="{B21C5154-85BB-4944-B34A-B961EE5D57F0}" type="slidenum">
              <a:rPr lang="en-US" smtClean="0"/>
              <a:t>6</a:t>
            </a:fld>
            <a:endParaRPr lang="en-US"/>
          </a:p>
        </p:txBody>
      </p:sp>
    </p:spTree>
    <p:extLst>
      <p:ext uri="{BB962C8B-B14F-4D97-AF65-F5344CB8AC3E}">
        <p14:creationId xmlns:p14="http://schemas.microsoft.com/office/powerpoint/2010/main" val="199088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the unmet needs and regulations, we are proposing the following activities for CDBG-DR. </a:t>
            </a:r>
          </a:p>
          <a:p>
            <a:endParaRPr lang="en-US"/>
          </a:p>
          <a:p>
            <a:r>
              <a:rPr lang="en-US"/>
              <a:t>Even though the unmet need showed housing significantly larger than the unmet need for infrastructure, the proposed infrastructure activities protect housing from flooding events. </a:t>
            </a:r>
          </a:p>
        </p:txBody>
      </p:sp>
      <p:sp>
        <p:nvSpPr>
          <p:cNvPr id="4" name="Slide Number Placeholder 3"/>
          <p:cNvSpPr>
            <a:spLocks noGrp="1"/>
          </p:cNvSpPr>
          <p:nvPr>
            <p:ph type="sldNum" sz="quarter" idx="5"/>
          </p:nvPr>
        </p:nvSpPr>
        <p:spPr/>
        <p:txBody>
          <a:bodyPr/>
          <a:lstStyle/>
          <a:p>
            <a:fld id="{B21C5154-85BB-4944-B34A-B961EE5D57F0}" type="slidenum">
              <a:rPr lang="en-US" smtClean="0"/>
              <a:t>7</a:t>
            </a:fld>
            <a:endParaRPr lang="en-US"/>
          </a:p>
        </p:txBody>
      </p:sp>
    </p:spTree>
    <p:extLst>
      <p:ext uri="{BB962C8B-B14F-4D97-AF65-F5344CB8AC3E}">
        <p14:creationId xmlns:p14="http://schemas.microsoft.com/office/powerpoint/2010/main" val="1958739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83B4A-4B4B-6BA0-0223-FA207308A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F6FAA-AEA9-4A93-12E7-491A5BAF6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F048D-8CAF-F130-AD19-449EE69115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ABF63D-D217-BB4A-F300-F0BCD3AC11D1}"/>
              </a:ext>
            </a:extLst>
          </p:cNvPr>
          <p:cNvSpPr>
            <a:spLocks noGrp="1"/>
          </p:cNvSpPr>
          <p:nvPr>
            <p:ph type="sldNum" sz="quarter" idx="5"/>
          </p:nvPr>
        </p:nvSpPr>
        <p:spPr/>
        <p:txBody>
          <a:bodyPr/>
          <a:lstStyle/>
          <a:p>
            <a:fld id="{B21C5154-85BB-4944-B34A-B961EE5D57F0}" type="slidenum">
              <a:rPr lang="en-US" smtClean="0"/>
              <a:t>8</a:t>
            </a:fld>
            <a:endParaRPr lang="en-US"/>
          </a:p>
        </p:txBody>
      </p:sp>
    </p:spTree>
    <p:extLst>
      <p:ext uri="{BB962C8B-B14F-4D97-AF65-F5344CB8AC3E}">
        <p14:creationId xmlns:p14="http://schemas.microsoft.com/office/powerpoint/2010/main" val="2389236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D691-FFEE-A76F-B550-A6FED1DEA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BD4730-58F5-917B-23A9-9CC44DA8B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43040-701E-5995-E30C-BD16CCC8AF1B}"/>
              </a:ext>
            </a:extLst>
          </p:cNvPr>
          <p:cNvSpPr>
            <a:spLocks noGrp="1"/>
          </p:cNvSpPr>
          <p:nvPr>
            <p:ph type="body" idx="1"/>
          </p:nvPr>
        </p:nvSpPr>
        <p:spPr/>
        <p:txBody>
          <a:bodyPr/>
          <a:lstStyle/>
          <a:p>
            <a:r>
              <a:rPr lang="en-US"/>
              <a:t>After reviewing the unmet needs and regulations, we are proposing the following activities for CDBG-DR. </a:t>
            </a:r>
          </a:p>
          <a:p>
            <a:endParaRPr lang="en-US"/>
          </a:p>
          <a:p>
            <a:r>
              <a:rPr lang="en-US"/>
              <a:t>Even though the unmet need showed housing significantly larger than the unmet need for infrastructure, the proposed infrastructure activities protect housing from flooding events. </a:t>
            </a:r>
          </a:p>
        </p:txBody>
      </p:sp>
      <p:sp>
        <p:nvSpPr>
          <p:cNvPr id="4" name="Slide Number Placeholder 3">
            <a:extLst>
              <a:ext uri="{FF2B5EF4-FFF2-40B4-BE49-F238E27FC236}">
                <a16:creationId xmlns:a16="http://schemas.microsoft.com/office/drawing/2014/main" id="{B6C43889-0166-E475-8D08-2F29F17A2CB9}"/>
              </a:ext>
            </a:extLst>
          </p:cNvPr>
          <p:cNvSpPr>
            <a:spLocks noGrp="1"/>
          </p:cNvSpPr>
          <p:nvPr>
            <p:ph type="sldNum" sz="quarter" idx="5"/>
          </p:nvPr>
        </p:nvSpPr>
        <p:spPr/>
        <p:txBody>
          <a:bodyPr/>
          <a:lstStyle/>
          <a:p>
            <a:fld id="{B21C5154-85BB-4944-B34A-B961EE5D57F0}" type="slidenum">
              <a:rPr lang="en-US" smtClean="0"/>
              <a:t>9</a:t>
            </a:fld>
            <a:endParaRPr lang="en-US"/>
          </a:p>
        </p:txBody>
      </p:sp>
    </p:spTree>
    <p:extLst>
      <p:ext uri="{BB962C8B-B14F-4D97-AF65-F5344CB8AC3E}">
        <p14:creationId xmlns:p14="http://schemas.microsoft.com/office/powerpoint/2010/main" val="8907829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24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D87E0-488D-9DDC-3C68-CD4800E491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45ED3D-FE2D-BB2F-F53F-B73C31BFFA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076C00-6ECD-C0EC-0B3F-EA3BB3A1E9D3}"/>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50D84E00-DFDD-071E-2AC5-334872905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2521C-5099-0926-BC83-3C2F3B6FAAE1}"/>
              </a:ext>
            </a:extLst>
          </p:cNvPr>
          <p:cNvSpPr>
            <a:spLocks noGrp="1"/>
          </p:cNvSpPr>
          <p:nvPr>
            <p:ph type="sldNum" sz="quarter" idx="12"/>
          </p:nvPr>
        </p:nvSpPr>
        <p:spPr/>
        <p:txBody>
          <a:bodyPr/>
          <a:lstStyle/>
          <a:p>
            <a:fld id="{965A5976-4E50-4567-8CD6-448118363C43}" type="slidenum">
              <a:rPr lang="en-US" smtClean="0"/>
              <a:t>‹#›</a:t>
            </a:fld>
            <a:endParaRPr lang="en-US"/>
          </a:p>
        </p:txBody>
      </p:sp>
      <p:pic>
        <p:nvPicPr>
          <p:cNvPr id="8" name="Google Shape;216;p52">
            <a:extLst>
              <a:ext uri="{FF2B5EF4-FFF2-40B4-BE49-F238E27FC236}">
                <a16:creationId xmlns:a16="http://schemas.microsoft.com/office/drawing/2014/main" id="{DD2B2BDB-C6E2-8BA3-EEF0-8C34CD002528}"/>
              </a:ext>
            </a:extLst>
          </p:cNvPr>
          <p:cNvPicPr preferRelativeResize="0"/>
          <p:nvPr userDrawn="1"/>
        </p:nvPicPr>
        <p:blipFill rotWithShape="1">
          <a:blip r:embed="rId2">
            <a:alphaModFix amt="32000"/>
          </a:blip>
          <a:srcRect l="-19943" t="1731" r="3466"/>
          <a:stretch/>
        </p:blipFill>
        <p:spPr>
          <a:xfrm>
            <a:off x="63661" y="-64906"/>
            <a:ext cx="12064678" cy="6786381"/>
          </a:xfrm>
          <a:prstGeom prst="rect">
            <a:avLst/>
          </a:prstGeom>
          <a:noFill/>
          <a:ln>
            <a:noFill/>
          </a:ln>
        </p:spPr>
      </p:pic>
    </p:spTree>
    <p:extLst>
      <p:ext uri="{BB962C8B-B14F-4D97-AF65-F5344CB8AC3E}">
        <p14:creationId xmlns:p14="http://schemas.microsoft.com/office/powerpoint/2010/main" val="190328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37C8C-CD64-94EC-3A85-D2F5699ABE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520E68-8122-9066-B12F-0AA6B914D7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360C-BC12-C7B6-688A-EB7B62DD537A}"/>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E77BC939-ED13-7B38-88C8-6E1141189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08346-B2E8-0FAE-CE74-2CAD49CD73B6}"/>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249658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B33C02-59E2-319D-894E-6CCC8EF6D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8447B6-B9BA-9771-D3A4-D3245DD7EB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ADD4F0-D299-EDC9-751A-F6D322F2001B}"/>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086A286C-19C4-E704-B183-1029A7D76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85427-8F19-5EAB-E8F1-24856B9A4160}"/>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621920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bg>
      <p:bgPr>
        <a:solidFill>
          <a:srgbClr val="279989"/>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520700" y="1591367"/>
            <a:ext cx="5322803" cy="2079200"/>
          </a:xfrm>
          <a:prstGeom prst="rect">
            <a:avLst/>
          </a:prstGeom>
        </p:spPr>
        <p:txBody>
          <a:bodyPr spcFirstLastPara="1" wrap="square" lIns="0" tIns="0" rIns="0" bIns="0" anchor="t" anchorCtr="0">
            <a:normAutofit/>
          </a:bodyPr>
          <a:lstStyle>
            <a:lvl1pPr lvl="0">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1pPr>
            <a:lvl2pPr lvl="1">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2pPr>
            <a:lvl3pPr lvl="2">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3pPr>
            <a:lvl4pPr lvl="3">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4pPr>
            <a:lvl5pPr lvl="4">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5pPr>
            <a:lvl6pPr lvl="5">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6pPr>
            <a:lvl7pPr lvl="6">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7pPr>
            <a:lvl8pPr lvl="7">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8pPr>
            <a:lvl9pPr lvl="8">
              <a:spcBef>
                <a:spcPts val="0"/>
              </a:spcBef>
              <a:spcAft>
                <a:spcPts val="0"/>
              </a:spcAft>
              <a:buSzPts val="4800"/>
              <a:buFont typeface="Montserrat ExtraBold"/>
              <a:buNone/>
              <a:defRPr sz="6400">
                <a:latin typeface="Montserrat ExtraBold"/>
                <a:ea typeface="Montserrat ExtraBold"/>
                <a:cs typeface="Montserrat ExtraBold"/>
                <a:sym typeface="Montserrat ExtraBold"/>
              </a:defRPr>
            </a:lvl9pPr>
          </a:lstStyle>
          <a:p>
            <a:endParaRPr/>
          </a:p>
        </p:txBody>
      </p:sp>
      <p:sp>
        <p:nvSpPr>
          <p:cNvPr id="11" name="Google Shape;11;p2"/>
          <p:cNvSpPr txBox="1">
            <a:spLocks noGrp="1"/>
          </p:cNvSpPr>
          <p:nvPr>
            <p:ph type="subTitle" idx="1"/>
          </p:nvPr>
        </p:nvSpPr>
        <p:spPr>
          <a:xfrm>
            <a:off x="520701" y="3718840"/>
            <a:ext cx="5385345" cy="577200"/>
          </a:xfrm>
          <a:prstGeom prst="rect">
            <a:avLst/>
          </a:prstGeom>
        </p:spPr>
        <p:txBody>
          <a:bodyPr spcFirstLastPara="1" wrap="square" lIns="0" tIns="0" rIns="0" bIns="0" anchor="t" anchorCtr="0">
            <a:normAutofit/>
          </a:bodyPr>
          <a:lstStyle>
            <a:lvl1pPr marL="0" lvl="0" indent="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2400">
                <a:solidFill>
                  <a:schemeClr val="lt1"/>
                </a:solidFill>
              </a:defRPr>
            </a:lvl2pPr>
            <a:lvl3pPr lvl="2">
              <a:lnSpc>
                <a:spcPct val="100000"/>
              </a:lnSpc>
              <a:spcBef>
                <a:spcPts val="0"/>
              </a:spcBef>
              <a:spcAft>
                <a:spcPts val="0"/>
              </a:spcAft>
              <a:buClr>
                <a:schemeClr val="lt1"/>
              </a:buClr>
              <a:buSzPts val="1800"/>
              <a:buNone/>
              <a:defRPr sz="2400">
                <a:solidFill>
                  <a:schemeClr val="lt1"/>
                </a:solidFill>
              </a:defRPr>
            </a:lvl3pPr>
            <a:lvl4pPr lvl="3">
              <a:lnSpc>
                <a:spcPct val="100000"/>
              </a:lnSpc>
              <a:spcBef>
                <a:spcPts val="0"/>
              </a:spcBef>
              <a:spcAft>
                <a:spcPts val="0"/>
              </a:spcAft>
              <a:buClr>
                <a:schemeClr val="lt1"/>
              </a:buClr>
              <a:buSzPts val="1800"/>
              <a:buNone/>
              <a:defRPr sz="2400">
                <a:solidFill>
                  <a:schemeClr val="lt1"/>
                </a:solidFill>
              </a:defRPr>
            </a:lvl4pPr>
            <a:lvl5pPr lvl="4">
              <a:lnSpc>
                <a:spcPct val="100000"/>
              </a:lnSpc>
              <a:spcBef>
                <a:spcPts val="0"/>
              </a:spcBef>
              <a:spcAft>
                <a:spcPts val="0"/>
              </a:spcAft>
              <a:buClr>
                <a:schemeClr val="lt1"/>
              </a:buClr>
              <a:buSzPts val="1800"/>
              <a:buNone/>
              <a:defRPr sz="2400">
                <a:solidFill>
                  <a:schemeClr val="lt1"/>
                </a:solidFill>
              </a:defRPr>
            </a:lvl5pPr>
            <a:lvl6pPr lvl="5">
              <a:lnSpc>
                <a:spcPct val="100000"/>
              </a:lnSpc>
              <a:spcBef>
                <a:spcPts val="0"/>
              </a:spcBef>
              <a:spcAft>
                <a:spcPts val="0"/>
              </a:spcAft>
              <a:buClr>
                <a:schemeClr val="lt1"/>
              </a:buClr>
              <a:buSzPts val="1800"/>
              <a:buNone/>
              <a:defRPr sz="2400">
                <a:solidFill>
                  <a:schemeClr val="lt1"/>
                </a:solidFill>
              </a:defRPr>
            </a:lvl6pPr>
            <a:lvl7pPr lvl="6">
              <a:lnSpc>
                <a:spcPct val="100000"/>
              </a:lnSpc>
              <a:spcBef>
                <a:spcPts val="0"/>
              </a:spcBef>
              <a:spcAft>
                <a:spcPts val="0"/>
              </a:spcAft>
              <a:buClr>
                <a:schemeClr val="lt1"/>
              </a:buClr>
              <a:buSzPts val="1800"/>
              <a:buNone/>
              <a:defRPr sz="2400">
                <a:solidFill>
                  <a:schemeClr val="lt1"/>
                </a:solidFill>
              </a:defRPr>
            </a:lvl7pPr>
            <a:lvl8pPr lvl="7">
              <a:lnSpc>
                <a:spcPct val="100000"/>
              </a:lnSpc>
              <a:spcBef>
                <a:spcPts val="0"/>
              </a:spcBef>
              <a:spcAft>
                <a:spcPts val="0"/>
              </a:spcAft>
              <a:buClr>
                <a:schemeClr val="lt1"/>
              </a:buClr>
              <a:buSzPts val="1800"/>
              <a:buNone/>
              <a:defRPr sz="2400">
                <a:solidFill>
                  <a:schemeClr val="lt1"/>
                </a:solidFill>
              </a:defRPr>
            </a:lvl8pPr>
            <a:lvl9pPr lvl="8">
              <a:lnSpc>
                <a:spcPct val="100000"/>
              </a:lnSpc>
              <a:spcBef>
                <a:spcPts val="0"/>
              </a:spcBef>
              <a:spcAft>
                <a:spcPts val="0"/>
              </a:spcAft>
              <a:buClr>
                <a:schemeClr val="lt1"/>
              </a:buClr>
              <a:buSzPts val="1800"/>
              <a:buNone/>
              <a:defRPr sz="2400">
                <a:solidFill>
                  <a:schemeClr val="lt1"/>
                </a:solidFill>
              </a:defRPr>
            </a:lvl9pPr>
          </a:lstStyle>
          <a:p>
            <a:endParaRPr/>
          </a:p>
        </p:txBody>
      </p:sp>
      <p:sp>
        <p:nvSpPr>
          <p:cNvPr id="12" name="Google Shape;12;p2"/>
          <p:cNvSpPr txBox="1">
            <a:spLocks noGrp="1"/>
          </p:cNvSpPr>
          <p:nvPr>
            <p:ph type="sldNum" idx="12"/>
          </p:nvPr>
        </p:nvSpPr>
        <p:spPr>
          <a:xfrm>
            <a:off x="11364721"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6" name="Google Shape;67;p13">
            <a:extLst>
              <a:ext uri="{FF2B5EF4-FFF2-40B4-BE49-F238E27FC236}">
                <a16:creationId xmlns:a16="http://schemas.microsoft.com/office/drawing/2014/main" id="{81C57D36-DF24-4851-80D2-78EE4119EB00}"/>
              </a:ext>
            </a:extLst>
          </p:cNvPr>
          <p:cNvPicPr preferRelativeResize="0"/>
          <p:nvPr userDrawn="1"/>
        </p:nvPicPr>
        <p:blipFill>
          <a:blip r:embed="rId2"/>
          <a:srcRect/>
          <a:stretch/>
        </p:blipFill>
        <p:spPr>
          <a:xfrm>
            <a:off x="685800" y="5099437"/>
            <a:ext cx="4014757" cy="1224500"/>
          </a:xfrm>
          <a:prstGeom prst="rect">
            <a:avLst/>
          </a:prstGeom>
          <a:noFill/>
          <a:ln>
            <a:noFill/>
          </a:ln>
        </p:spPr>
      </p:pic>
      <p:sp>
        <p:nvSpPr>
          <p:cNvPr id="17" name="Google Shape;70;p13">
            <a:extLst>
              <a:ext uri="{FF2B5EF4-FFF2-40B4-BE49-F238E27FC236}">
                <a16:creationId xmlns:a16="http://schemas.microsoft.com/office/drawing/2014/main" id="{FE433735-56FA-452A-BD7B-8AEB29A4D4C5}"/>
              </a:ext>
            </a:extLst>
          </p:cNvPr>
          <p:cNvSpPr txBox="1">
            <a:spLocks/>
          </p:cNvSpPr>
          <p:nvPr userDrawn="1"/>
        </p:nvSpPr>
        <p:spPr>
          <a:xfrm>
            <a:off x="520700" y="984992"/>
            <a:ext cx="5322803" cy="558101"/>
          </a:xfrm>
          <a:prstGeom prst="rect">
            <a:avLst/>
          </a:prstGeom>
          <a:solidFill>
            <a:srgbClr val="FEB70D"/>
          </a:solidFill>
          <a:ln>
            <a:noFill/>
          </a:ln>
        </p:spPr>
        <p:txBody>
          <a:bodyPr spcFirstLastPara="1" wrap="square" lIns="73152" tIns="73152" rIns="73152" bIns="97536"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3200" b="0" i="0" u="none" strike="noStrike" cap="none">
                <a:solidFill>
                  <a:schemeClr val="lt1"/>
                </a:solidFill>
                <a:latin typeface="Roboto"/>
                <a:ea typeface="Roboto"/>
                <a:cs typeface="Roboto"/>
                <a:sym typeface="Roboto"/>
              </a:defRPr>
            </a:lvl9pPr>
          </a:lstStyle>
          <a:p>
            <a:pPr>
              <a:buSzPts val="990"/>
            </a:pPr>
            <a:endParaRPr lang="en-US" sz="2400" b="1">
              <a:solidFill>
                <a:srgbClr val="004445"/>
              </a:solidFill>
              <a:latin typeface="Montserrat ExtraBold"/>
              <a:ea typeface="Montserrat ExtraBold"/>
              <a:cs typeface="Montserrat ExtraBold"/>
              <a:sym typeface="Montserrat ExtraBold"/>
            </a:endParaRPr>
          </a:p>
        </p:txBody>
      </p:sp>
      <p:sp>
        <p:nvSpPr>
          <p:cNvPr id="4" name="Text Placeholder 3">
            <a:extLst>
              <a:ext uri="{FF2B5EF4-FFF2-40B4-BE49-F238E27FC236}">
                <a16:creationId xmlns:a16="http://schemas.microsoft.com/office/drawing/2014/main" id="{8D5AAEA4-3B9B-4748-B1FE-C6A4FD1D697F}"/>
              </a:ext>
            </a:extLst>
          </p:cNvPr>
          <p:cNvSpPr>
            <a:spLocks noGrp="1"/>
          </p:cNvSpPr>
          <p:nvPr>
            <p:ph type="body" sz="quarter" idx="14"/>
          </p:nvPr>
        </p:nvSpPr>
        <p:spPr>
          <a:xfrm>
            <a:off x="753534" y="984251"/>
            <a:ext cx="4883151" cy="558800"/>
          </a:xfrm>
        </p:spPr>
        <p:txBody>
          <a:bodyPr lIns="0" tIns="0" rIns="0" bIns="0" anchor="ctr" anchorCtr="0"/>
          <a:lstStyle>
            <a:lvl1pPr marL="0" indent="0" algn="l">
              <a:buNone/>
              <a:defRPr>
                <a:solidFill>
                  <a:srgbClr val="004445"/>
                </a:solidFill>
              </a:defRPr>
            </a:lvl1pPr>
          </a:lstStyle>
          <a:p>
            <a:pPr lvl="0"/>
            <a:r>
              <a:rPr lang="en-US"/>
              <a:t>Click to edit Master text</a:t>
            </a:r>
          </a:p>
        </p:txBody>
      </p:sp>
      <p:pic>
        <p:nvPicPr>
          <p:cNvPr id="20" name="Picture 19" descr="A statue of a person holding flowers&#10;&#10;Description automatically generated with medium confidence">
            <a:extLst>
              <a:ext uri="{FF2B5EF4-FFF2-40B4-BE49-F238E27FC236}">
                <a16:creationId xmlns:a16="http://schemas.microsoft.com/office/drawing/2014/main" id="{CDAAA579-71E2-4EB9-8F55-B3C3E517956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972"/>
          <a:stretch/>
        </p:blipFill>
        <p:spPr>
          <a:xfrm>
            <a:off x="6806656" y="0"/>
            <a:ext cx="5385345" cy="6858000"/>
          </a:xfrm>
          <a:prstGeom prst="rect">
            <a:avLst/>
          </a:prstGeom>
        </p:spPr>
      </p:pic>
    </p:spTree>
    <p:extLst>
      <p:ext uri="{BB962C8B-B14F-4D97-AF65-F5344CB8AC3E}">
        <p14:creationId xmlns:p14="http://schemas.microsoft.com/office/powerpoint/2010/main" val="906788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wo columns" userDrawn="1">
  <p:cSld name="Title and two columns">
    <p:bg>
      <p:bgPr>
        <a:solidFill>
          <a:srgbClr val="279989"/>
        </a:solidFill>
        <a:effectLst/>
      </p:bgPr>
    </p:bg>
    <p:spTree>
      <p:nvGrpSpPr>
        <p:cNvPr id="1" name="Shape 22"/>
        <p:cNvGrpSpPr/>
        <p:nvPr/>
      </p:nvGrpSpPr>
      <p:grpSpPr>
        <a:xfrm>
          <a:off x="0" y="0"/>
          <a:ext cx="0" cy="0"/>
          <a:chOff x="0" y="0"/>
          <a:chExt cx="0" cy="0"/>
        </a:xfrm>
      </p:grpSpPr>
      <p:sp>
        <p:nvSpPr>
          <p:cNvPr id="23" name="Google Shape;23;p5"/>
          <p:cNvSpPr/>
          <p:nvPr/>
        </p:nvSpPr>
        <p:spPr>
          <a:xfrm rot="10800000" flipH="1">
            <a:off x="0" y="934971"/>
            <a:ext cx="12192000" cy="5923029"/>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5"/>
          <p:cNvSpPr txBox="1">
            <a:spLocks noGrp="1"/>
          </p:cNvSpPr>
          <p:nvPr>
            <p:ph type="sldNum" idx="12"/>
          </p:nvPr>
        </p:nvSpPr>
        <p:spPr>
          <a:xfrm>
            <a:off x="11364724" y="6260831"/>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1" name="Google Shape;32;p6">
            <a:extLst>
              <a:ext uri="{FF2B5EF4-FFF2-40B4-BE49-F238E27FC236}">
                <a16:creationId xmlns:a16="http://schemas.microsoft.com/office/drawing/2014/main" id="{3859DCE9-401E-4106-9B3B-353227A744DF}"/>
              </a:ext>
            </a:extLst>
          </p:cNvPr>
          <p:cNvSpPr txBox="1">
            <a:spLocks noGrp="1"/>
          </p:cNvSpPr>
          <p:nvPr>
            <p:ph type="title"/>
          </p:nvPr>
        </p:nvSpPr>
        <p:spPr>
          <a:xfrm>
            <a:off x="914402" y="21800"/>
            <a:ext cx="10985401" cy="947464"/>
          </a:xfrm>
          <a:prstGeom prst="rect">
            <a:avLst/>
          </a:prstGeom>
        </p:spPr>
        <p:txBody>
          <a:bodyPr spcFirstLastPara="1" wrap="square" lIns="0" tIns="0" rIns="0" bIns="91440" anchor="b" anchorCtr="0">
            <a:normAutofit/>
          </a:bodyPr>
          <a:lstStyle>
            <a:lvl1pPr lvl="0" algn="l">
              <a:spcBef>
                <a:spcPts val="0"/>
              </a:spcBef>
              <a:spcAft>
                <a:spcPts val="0"/>
              </a:spcAft>
              <a:buSzPts val="1800"/>
              <a:buNone/>
              <a:defRPr sz="2000">
                <a:latin typeface="Montserrat ExtraBold" panose="00000900000000000000" pitchFamily="50" charset="0"/>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9" name="Body Level One…">
            <a:extLst>
              <a:ext uri="{FF2B5EF4-FFF2-40B4-BE49-F238E27FC236}">
                <a16:creationId xmlns:a16="http://schemas.microsoft.com/office/drawing/2014/main" id="{E703A5C7-FB27-4C12-AF7E-ECD1531EE26B}"/>
              </a:ext>
            </a:extLst>
          </p:cNvPr>
          <p:cNvSpPr txBox="1">
            <a:spLocks noGrp="1"/>
          </p:cNvSpPr>
          <p:nvPr>
            <p:ph type="body" idx="13" hasCustomPrompt="1"/>
          </p:nvPr>
        </p:nvSpPr>
        <p:spPr>
          <a:xfrm>
            <a:off x="914397" y="1349023"/>
            <a:ext cx="10359044" cy="4823344"/>
          </a:xfrm>
          <a:prstGeom prst="rect">
            <a:avLst/>
          </a:prstGeom>
        </p:spPr>
        <p:txBody>
          <a:bodyPr lIns="0" tIns="0" rIns="0" bIns="0"/>
          <a:lstStyle>
            <a:lvl1pPr>
              <a:buClr>
                <a:srgbClr val="004445"/>
              </a:buClr>
              <a:defRPr sz="2667">
                <a:solidFill>
                  <a:schemeClr val="bg2">
                    <a:lumMod val="50000"/>
                  </a:schemeClr>
                </a:solidFill>
              </a:defRPr>
            </a:lvl1pPr>
            <a:lvl2pPr>
              <a:buClr>
                <a:srgbClr val="004445"/>
              </a:buClr>
              <a:defRPr sz="2400">
                <a:solidFill>
                  <a:schemeClr val="bg2">
                    <a:lumMod val="50000"/>
                  </a:schemeClr>
                </a:solidFill>
              </a:defRPr>
            </a:lvl2pPr>
            <a:lvl3pPr>
              <a:buClr>
                <a:srgbClr val="004445"/>
              </a:buClr>
              <a:defRPr sz="2133">
                <a:solidFill>
                  <a:schemeClr val="bg2">
                    <a:lumMod val="50000"/>
                  </a:schemeClr>
                </a:solidFill>
              </a:defRPr>
            </a:lvl3pPr>
            <a:lvl4pPr>
              <a:buClr>
                <a:srgbClr val="004445"/>
              </a:buClr>
              <a:defRPr sz="1867">
                <a:solidFill>
                  <a:schemeClr val="bg2">
                    <a:lumMod val="50000"/>
                  </a:schemeClr>
                </a:solidFill>
              </a:defRPr>
            </a:lvl4pPr>
            <a:lvl5pPr>
              <a:buClr>
                <a:srgbClr val="004445"/>
              </a:buClr>
              <a:defRPr sz="1867">
                <a:solidFill>
                  <a:schemeClr val="bg2">
                    <a:lumMod val="50000"/>
                  </a:schemeClr>
                </a:solidFill>
              </a:defRPr>
            </a:lvl5pPr>
          </a:lstStyle>
          <a:p>
            <a:r>
              <a:t>Body Level One</a:t>
            </a:r>
          </a:p>
          <a:p>
            <a:pPr lvl="1"/>
            <a:r>
              <a:t>Body Level Two</a:t>
            </a:r>
          </a:p>
          <a:p>
            <a:pPr lvl="2"/>
            <a:r>
              <a:t>Body Level Three</a:t>
            </a:r>
          </a:p>
          <a:p>
            <a:pPr lvl="3"/>
            <a:r>
              <a:t>Body Level Four</a:t>
            </a:r>
          </a:p>
          <a:p>
            <a:pPr lvl="4"/>
            <a:r>
              <a:t>Body Level Five</a:t>
            </a:r>
          </a:p>
        </p:txBody>
      </p:sp>
      <p:pic>
        <p:nvPicPr>
          <p:cNvPr id="2" name="Picture 1" descr="A logo for a department&#10;&#10;Description automatically generated">
            <a:extLst>
              <a:ext uri="{FF2B5EF4-FFF2-40B4-BE49-F238E27FC236}">
                <a16:creationId xmlns:a16="http://schemas.microsoft.com/office/drawing/2014/main" id="{3727A6E7-9727-8BA9-7E88-5991B49FA4D7}"/>
              </a:ext>
            </a:extLst>
          </p:cNvPr>
          <p:cNvPicPr>
            <a:picLocks noChangeAspect="1"/>
          </p:cNvPicPr>
          <p:nvPr userDrawn="1"/>
        </p:nvPicPr>
        <p:blipFill>
          <a:blip r:embed="rId2"/>
          <a:stretch>
            <a:fillRect/>
          </a:stretch>
        </p:blipFill>
        <p:spPr>
          <a:xfrm>
            <a:off x="69202" y="5946759"/>
            <a:ext cx="1690388" cy="836040"/>
          </a:xfrm>
          <a:prstGeom prst="rect">
            <a:avLst/>
          </a:prstGeom>
        </p:spPr>
      </p:pic>
    </p:spTree>
    <p:extLst>
      <p:ext uri="{BB962C8B-B14F-4D97-AF65-F5344CB8AC3E}">
        <p14:creationId xmlns:p14="http://schemas.microsoft.com/office/powerpoint/2010/main" val="136416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F52E7-A2E6-47DC-4FB5-5D678F140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C9639-C659-0917-F184-DBE4F32109A9}"/>
              </a:ext>
            </a:extLst>
          </p:cNvPr>
          <p:cNvSpPr>
            <a:spLocks noGrp="1"/>
          </p:cNvSpPr>
          <p:nvPr>
            <p:ph idx="1"/>
          </p:nvPr>
        </p:nvSpPr>
        <p:spPr/>
        <p:txBody>
          <a:bodyPr/>
          <a:lstStyle>
            <a:lvl1pPr>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E18C48-2DAE-4A2D-614A-4C6A9966F796}"/>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E4B7535F-8CAA-DA42-96F0-88F560D11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9936B7-29BC-4D75-28FC-2FE75C38D6B7}"/>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421573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244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45F0-7568-4914-119F-4A87D9691A12}"/>
              </a:ext>
            </a:extLst>
          </p:cNvPr>
          <p:cNvSpPr>
            <a:spLocks noGrp="1"/>
          </p:cNvSpPr>
          <p:nvPr>
            <p:ph type="title"/>
          </p:nvPr>
        </p:nvSpPr>
        <p:spPr>
          <a:xfrm>
            <a:off x="831850" y="1709738"/>
            <a:ext cx="10515600" cy="2852737"/>
          </a:xfrm>
        </p:spPr>
        <p:txBody>
          <a:bodyPr anchor="b">
            <a:normAutofit/>
          </a:bodyPr>
          <a:lstStyle>
            <a:lvl1pPr>
              <a:defRPr sz="4800">
                <a:solidFill>
                  <a:srgbClr val="F59820"/>
                </a:solidFill>
              </a:defRPr>
            </a:lvl1pPr>
          </a:lstStyle>
          <a:p>
            <a:r>
              <a:rPr lang="en-US"/>
              <a:t>Click to edit Master title style</a:t>
            </a:r>
          </a:p>
        </p:txBody>
      </p:sp>
      <p:sp>
        <p:nvSpPr>
          <p:cNvPr id="3" name="Text Placeholder 2">
            <a:extLst>
              <a:ext uri="{FF2B5EF4-FFF2-40B4-BE49-F238E27FC236}">
                <a16:creationId xmlns:a16="http://schemas.microsoft.com/office/drawing/2014/main" id="{08C42162-7062-1F2A-AC4E-F6EA320651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164594-A44E-F638-BAF2-A7F038E79F57}"/>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2406BDF5-BD87-9505-FCB8-124680EAC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DC940-1ACD-97B6-1599-03DBD3CD6F05}"/>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341450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78CA3-DCE0-38EC-C7B1-18D9F342B3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41A499-8CA1-FB8F-D7CA-8DE7468883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A3CA90-F4A2-0889-BDD3-03E151B203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6D4C7-C7D5-7633-D00F-DD038047764F}"/>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6" name="Footer Placeholder 5">
            <a:extLst>
              <a:ext uri="{FF2B5EF4-FFF2-40B4-BE49-F238E27FC236}">
                <a16:creationId xmlns:a16="http://schemas.microsoft.com/office/drawing/2014/main" id="{C1A55DDF-1D79-2DB7-5754-79ACE78177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C29E9-5C36-173A-B87F-7E9298A2C876}"/>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102781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91C9D-9A58-99F7-6AB0-9717781982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6EA9C3-70B6-18A4-5387-86FA9EE3C4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DB021-6FD3-F61E-9DA7-CAA84DF75A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4F5DF8-F418-A9E4-A1CF-B56E50C5D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6DD51-1133-E29F-52F9-234C7106BB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EB4F8-9B80-6E33-1CC6-C07F95156D5F}"/>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8" name="Footer Placeholder 7">
            <a:extLst>
              <a:ext uri="{FF2B5EF4-FFF2-40B4-BE49-F238E27FC236}">
                <a16:creationId xmlns:a16="http://schemas.microsoft.com/office/drawing/2014/main" id="{0FB6CB9A-E9D6-3768-BBF8-E2D770222E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F02D61-9C8B-CD4D-0858-57195873760D}"/>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220009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ABE4-9B43-5E89-8DE2-3962F79EAA99}"/>
              </a:ext>
            </a:extLst>
          </p:cNvPr>
          <p:cNvSpPr>
            <a:spLocks noGrp="1"/>
          </p:cNvSpPr>
          <p:nvPr>
            <p:ph type="title"/>
          </p:nvPr>
        </p:nvSpPr>
        <p:spPr/>
        <p:txBody>
          <a:bodyPr>
            <a:normAutofit/>
          </a:bodyPr>
          <a:lstStyle>
            <a:lvl1pPr>
              <a:defRPr sz="2400"/>
            </a:lvl1pPr>
          </a:lstStyle>
          <a:p>
            <a:r>
              <a:rPr lang="en-US"/>
              <a:t>Click to edit Master title style</a:t>
            </a:r>
          </a:p>
        </p:txBody>
      </p:sp>
      <p:sp>
        <p:nvSpPr>
          <p:cNvPr id="3" name="Date Placeholder 2">
            <a:extLst>
              <a:ext uri="{FF2B5EF4-FFF2-40B4-BE49-F238E27FC236}">
                <a16:creationId xmlns:a16="http://schemas.microsoft.com/office/drawing/2014/main" id="{5C350766-4421-1D67-69BA-C747F41289A1}"/>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4" name="Footer Placeholder 3">
            <a:extLst>
              <a:ext uri="{FF2B5EF4-FFF2-40B4-BE49-F238E27FC236}">
                <a16:creationId xmlns:a16="http://schemas.microsoft.com/office/drawing/2014/main" id="{7E78CAF6-AA7C-39E5-C5E0-913E9A82AB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B385C9-728A-92B7-F37F-0C4EB41289F3}"/>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679539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F4FB1-AA34-1E74-4573-515348C89833}"/>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3" name="Footer Placeholder 2">
            <a:extLst>
              <a:ext uri="{FF2B5EF4-FFF2-40B4-BE49-F238E27FC236}">
                <a16:creationId xmlns:a16="http://schemas.microsoft.com/office/drawing/2014/main" id="{24EF7713-F0B6-DC95-6A1C-2AD904F132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598806-789F-23B4-7462-5001AB530ED7}"/>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105573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2566B-0A1F-3111-8AC0-AC69149985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485D9-95EB-03D5-CD95-ADF242DA52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460DD-8531-6AF0-691D-E5F5AF1415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D2555-784E-1AC2-EEF5-223BDB4D4501}"/>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6" name="Footer Placeholder 5">
            <a:extLst>
              <a:ext uri="{FF2B5EF4-FFF2-40B4-BE49-F238E27FC236}">
                <a16:creationId xmlns:a16="http://schemas.microsoft.com/office/drawing/2014/main" id="{4D915CB2-FF6A-11A1-D122-0B6580F18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607F8-8034-E2FA-470D-8CE9904D12E3}"/>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256197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B0F6F-FCC3-D5A6-EDEC-E3B424786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EE11B3-C2FD-0E87-F8D6-2935C4A9A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4B8019-484B-4BBB-3502-C241E3544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793577-0131-2245-2BBE-E6F4F94DD7EF}"/>
              </a:ext>
            </a:extLst>
          </p:cNvPr>
          <p:cNvSpPr>
            <a:spLocks noGrp="1"/>
          </p:cNvSpPr>
          <p:nvPr>
            <p:ph type="dt" sz="half" idx="10"/>
          </p:nvPr>
        </p:nvSpPr>
        <p:spPr/>
        <p:txBody>
          <a:bodyPr/>
          <a:lstStyle/>
          <a:p>
            <a:fld id="{5893100F-D6A2-48A3-AC01-CA44C93DF9AB}" type="datetimeFigureOut">
              <a:rPr lang="en-US" smtClean="0"/>
              <a:t>3/17/2025</a:t>
            </a:fld>
            <a:endParaRPr lang="en-US"/>
          </a:p>
        </p:txBody>
      </p:sp>
      <p:sp>
        <p:nvSpPr>
          <p:cNvPr id="6" name="Footer Placeholder 5">
            <a:extLst>
              <a:ext uri="{FF2B5EF4-FFF2-40B4-BE49-F238E27FC236}">
                <a16:creationId xmlns:a16="http://schemas.microsoft.com/office/drawing/2014/main" id="{A3B053D6-60D5-2C1E-3889-29882B106A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7F12F4-F402-357A-363E-8FFDE340765D}"/>
              </a:ext>
            </a:extLst>
          </p:cNvPr>
          <p:cNvSpPr>
            <a:spLocks noGrp="1"/>
          </p:cNvSpPr>
          <p:nvPr>
            <p:ph type="sldNum" sz="quarter" idx="12"/>
          </p:nvPr>
        </p:nvSpPr>
        <p:spPr/>
        <p:txBody>
          <a:bodyPr/>
          <a:lstStyle/>
          <a:p>
            <a:fld id="{965A5976-4E50-4567-8CD6-448118363C43}" type="slidenum">
              <a:rPr lang="en-US" smtClean="0"/>
              <a:t>‹#›</a:t>
            </a:fld>
            <a:endParaRPr lang="en-US"/>
          </a:p>
        </p:txBody>
      </p:sp>
    </p:spTree>
    <p:extLst>
      <p:ext uri="{BB962C8B-B14F-4D97-AF65-F5344CB8AC3E}">
        <p14:creationId xmlns:p14="http://schemas.microsoft.com/office/powerpoint/2010/main" val="4102404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2B708-71C1-41BC-8C5E-D03A221314C6}"/>
              </a:ext>
            </a:extLst>
          </p:cNvPr>
          <p:cNvSpPr>
            <a:spLocks noGrp="1"/>
          </p:cNvSpPr>
          <p:nvPr>
            <p:ph type="title"/>
          </p:nvPr>
        </p:nvSpPr>
        <p:spPr>
          <a:xfrm>
            <a:off x="838200" y="365126"/>
            <a:ext cx="10515600" cy="5202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7FE17B-35CB-7837-ABBA-3A330422F94E}"/>
              </a:ext>
            </a:extLst>
          </p:cNvPr>
          <p:cNvSpPr>
            <a:spLocks noGrp="1"/>
          </p:cNvSpPr>
          <p:nvPr>
            <p:ph type="body" idx="1"/>
          </p:nvPr>
        </p:nvSpPr>
        <p:spPr>
          <a:xfrm>
            <a:off x="838200" y="1117600"/>
            <a:ext cx="10515600" cy="5059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EF6BA5-3F23-5D52-02D3-9FC1F0A2D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93100F-D6A2-48A3-AC01-CA44C93DF9AB}" type="datetimeFigureOut">
              <a:rPr lang="en-US" smtClean="0"/>
              <a:t>3/17/2025</a:t>
            </a:fld>
            <a:endParaRPr lang="en-US"/>
          </a:p>
        </p:txBody>
      </p:sp>
      <p:sp>
        <p:nvSpPr>
          <p:cNvPr id="5" name="Footer Placeholder 4">
            <a:extLst>
              <a:ext uri="{FF2B5EF4-FFF2-40B4-BE49-F238E27FC236}">
                <a16:creationId xmlns:a16="http://schemas.microsoft.com/office/drawing/2014/main" id="{D76240FC-9B39-3B60-94EF-28CFF52C8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A32723-FEC9-231F-A7EB-4611D855C8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A5976-4E50-4567-8CD6-448118363C43}" type="slidenum">
              <a:rPr lang="en-US" smtClean="0"/>
              <a:t>‹#›</a:t>
            </a:fld>
            <a:endParaRPr lang="en-US"/>
          </a:p>
        </p:txBody>
      </p:sp>
    </p:spTree>
    <p:extLst>
      <p:ext uri="{BB962C8B-B14F-4D97-AF65-F5344CB8AC3E}">
        <p14:creationId xmlns:p14="http://schemas.microsoft.com/office/powerpoint/2010/main" val="517946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336_A7E016BB.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fema.gov/sites/default/files/documents/fema_meeting-criteria-accrediting.pdf" TargetMode="Externa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33D_C182FDBF.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342_A8F11D3C.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344_6C590E8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disasterrecovery@detroitmi.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10" name="Title 9">
            <a:extLst>
              <a:ext uri="{FF2B5EF4-FFF2-40B4-BE49-F238E27FC236}">
                <a16:creationId xmlns:a16="http://schemas.microsoft.com/office/drawing/2014/main" id="{21544880-0EBC-4BA4-9309-003EEF786C66}"/>
              </a:ext>
            </a:extLst>
          </p:cNvPr>
          <p:cNvSpPr>
            <a:spLocks noGrp="1"/>
          </p:cNvSpPr>
          <p:nvPr>
            <p:ph type="ctrTitle"/>
          </p:nvPr>
        </p:nvSpPr>
        <p:spPr/>
        <p:txBody>
          <a:bodyPr/>
          <a:lstStyle/>
          <a:p>
            <a:r>
              <a:rPr lang="en-US">
                <a:solidFill>
                  <a:schemeClr val="bg1"/>
                </a:solidFill>
              </a:rPr>
              <a:t>Disaster Recovery</a:t>
            </a:r>
          </a:p>
        </p:txBody>
      </p:sp>
      <p:sp>
        <p:nvSpPr>
          <p:cNvPr id="11" name="Subtitle 10">
            <a:extLst>
              <a:ext uri="{FF2B5EF4-FFF2-40B4-BE49-F238E27FC236}">
                <a16:creationId xmlns:a16="http://schemas.microsoft.com/office/drawing/2014/main" id="{7247D867-E554-4478-B590-683F6871BB0F}"/>
              </a:ext>
            </a:extLst>
          </p:cNvPr>
          <p:cNvSpPr>
            <a:spLocks noGrp="1"/>
          </p:cNvSpPr>
          <p:nvPr>
            <p:ph type="subTitle" idx="1"/>
          </p:nvPr>
        </p:nvSpPr>
        <p:spPr/>
        <p:txBody>
          <a:bodyPr/>
          <a:lstStyle/>
          <a:p>
            <a:r>
              <a:rPr lang="en-US"/>
              <a:t>CDBG-DR Action Plan Public Hearing</a:t>
            </a:r>
          </a:p>
        </p:txBody>
      </p:sp>
      <p:sp>
        <p:nvSpPr>
          <p:cNvPr id="12" name="Text Placeholder 11">
            <a:extLst>
              <a:ext uri="{FF2B5EF4-FFF2-40B4-BE49-F238E27FC236}">
                <a16:creationId xmlns:a16="http://schemas.microsoft.com/office/drawing/2014/main" id="{8576010D-D0D8-4D59-8A5B-5F7C308BBB72}"/>
              </a:ext>
            </a:extLst>
          </p:cNvPr>
          <p:cNvSpPr>
            <a:spLocks noGrp="1"/>
          </p:cNvSpPr>
          <p:nvPr>
            <p:ph type="body" sz="quarter" idx="14"/>
          </p:nvPr>
        </p:nvSpPr>
        <p:spPr/>
        <p:txBody>
          <a:bodyPr/>
          <a:lstStyle/>
          <a:p>
            <a:r>
              <a:rPr lang="en-US"/>
              <a:t>March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5BD57C99-51A0-E3D5-D1CE-64B30AA934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DF91D-A64D-4812-7EEA-F10B744E6519}"/>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7A5F8129-079F-1F71-6631-EEA1E47C3523}"/>
              </a:ext>
            </a:extLst>
          </p:cNvPr>
          <p:cNvGrpSpPr/>
          <p:nvPr/>
        </p:nvGrpSpPr>
        <p:grpSpPr>
          <a:xfrm>
            <a:off x="838200" y="999301"/>
            <a:ext cx="10612272" cy="782279"/>
            <a:chOff x="838200" y="1410511"/>
            <a:chExt cx="3023681" cy="2110902"/>
          </a:xfrm>
        </p:grpSpPr>
        <p:sp>
          <p:nvSpPr>
            <p:cNvPr id="3" name="Rectangle 2">
              <a:extLst>
                <a:ext uri="{FF2B5EF4-FFF2-40B4-BE49-F238E27FC236}">
                  <a16:creationId xmlns:a16="http://schemas.microsoft.com/office/drawing/2014/main" id="{75735B6A-61A6-BC28-ED6D-36F1AAEC91B3}"/>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1E78032-3A9E-5826-158B-07DB297CFFCD}"/>
                </a:ext>
              </a:extLst>
            </p:cNvPr>
            <p:cNvSpPr txBox="1"/>
            <p:nvPr/>
          </p:nvSpPr>
          <p:spPr>
            <a:xfrm>
              <a:off x="1041669" y="1645541"/>
              <a:ext cx="2616740" cy="1569660"/>
            </a:xfrm>
            <a:prstGeom prst="rect">
              <a:avLst/>
            </a:prstGeom>
            <a:noFill/>
          </p:spPr>
          <p:txBody>
            <a:bodyPr wrap="square" rtlCol="0">
              <a:spAutoFit/>
            </a:bodyPr>
            <a:lstStyle/>
            <a:p>
              <a:pPr algn="ctr"/>
              <a:r>
                <a:rPr lang="en-US" sz="3200" b="1">
                  <a:solidFill>
                    <a:srgbClr val="FFC000"/>
                  </a:solidFill>
                </a:rPr>
                <a:t>Sewer Alley Repair Program</a:t>
              </a:r>
            </a:p>
          </p:txBody>
        </p:sp>
      </p:grpSp>
      <p:pic>
        <p:nvPicPr>
          <p:cNvPr id="7170" name="Picture 2" descr="Diagram, timeline">
            <a:extLst>
              <a:ext uri="{FF2B5EF4-FFF2-40B4-BE49-F238E27FC236}">
                <a16:creationId xmlns:a16="http://schemas.microsoft.com/office/drawing/2014/main" id="{08B569E5-E0DE-2300-73D2-942CE4D5B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343" y="2570904"/>
            <a:ext cx="6329576" cy="4096596"/>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05E2449-8490-1909-9747-DA8BC9DEE60B}"/>
              </a:ext>
            </a:extLst>
          </p:cNvPr>
          <p:cNvSpPr>
            <a:spLocks noGrp="1"/>
          </p:cNvSpPr>
          <p:nvPr/>
        </p:nvSpPr>
        <p:spPr>
          <a:xfrm>
            <a:off x="258512" y="1515075"/>
            <a:ext cx="4059498" cy="1888790"/>
          </a:xfrm>
          <a:prstGeom prst="rect">
            <a:avLst/>
          </a:prstGeom>
          <a:noFill/>
          <a:ln>
            <a:noFill/>
          </a:ln>
        </p:spPr>
        <p:txBody>
          <a:bodyPr spcFirstLastPara="1" wrap="square" lIns="0" tIns="0" rIns="0" bIns="9144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800"/>
              <a:buFont typeface="Roboto"/>
              <a:buNone/>
              <a:defRPr sz="1500" b="0" i="0" u="none" strike="noStrike" cap="none">
                <a:solidFill>
                  <a:schemeClr val="lt1"/>
                </a:solidFill>
                <a:latin typeface="Montserrat ExtraBold" panose="00000900000000000000" pitchFamily="50" charset="0"/>
                <a:ea typeface="Roboto"/>
                <a:cs typeface="Roboto"/>
                <a:sym typeface="Roboto"/>
              </a:defRPr>
            </a:lvl1pPr>
            <a:lvl2pPr marR="0" lvl="1"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1800"/>
              <a:buFont typeface="Roboto"/>
              <a:buNone/>
              <a:defRPr sz="1350" b="0" i="0" u="none" strike="noStrike" cap="none">
                <a:solidFill>
                  <a:schemeClr val="lt1"/>
                </a:solidFill>
                <a:latin typeface="Roboto"/>
                <a:ea typeface="Roboto"/>
                <a:cs typeface="Roboto"/>
                <a:sym typeface="Roboto"/>
              </a:defRPr>
            </a:lvl9pPr>
          </a:lstStyle>
          <a:p>
            <a:pPr algn="ctr" defTabSz="1219170">
              <a:spcAft>
                <a:spcPts val="600"/>
              </a:spcAft>
            </a:pPr>
            <a:r>
              <a:rPr lang="en-US" sz="2000" b="0" i="0" u="none" strike="noStrike" cap="none">
                <a:solidFill>
                  <a:srgbClr val="FFFFFF"/>
                </a:solidFill>
                <a:latin typeface="Montserrat Black"/>
                <a:ea typeface="Montserrat Black"/>
                <a:cs typeface="Montserrat Black"/>
                <a:sym typeface="Montserrat Black"/>
              </a:rPr>
              <a:t>Detroit has 1,800 miles of </a:t>
            </a:r>
            <a:r>
              <a:rPr lang="en-US" sz="2000" b="0" i="0" u="none" strike="noStrike" cap="none">
                <a:solidFill>
                  <a:srgbClr val="FFC000"/>
                </a:solidFill>
                <a:latin typeface="Montserrat Black"/>
                <a:ea typeface="Montserrat Black"/>
                <a:cs typeface="Montserrat Black"/>
                <a:sym typeface="Montserrat Black"/>
              </a:rPr>
              <a:t>alley sewers </a:t>
            </a:r>
            <a:br>
              <a:rPr lang="en-US" sz="2000" b="0" i="0" u="none" strike="noStrike" cap="none">
                <a:solidFill>
                  <a:srgbClr val="FFC000"/>
                </a:solidFill>
                <a:latin typeface="Montserrat Black"/>
                <a:ea typeface="Montserrat Black"/>
                <a:cs typeface="Montserrat Black"/>
                <a:sym typeface="Montserrat Black"/>
              </a:rPr>
            </a:br>
            <a:r>
              <a:rPr lang="en-US" sz="2000" b="0" i="0" u="none" strike="noStrike" cap="none">
                <a:solidFill>
                  <a:srgbClr val="FFFFFF"/>
                </a:solidFill>
                <a:latin typeface="Montserrat Black"/>
                <a:ea typeface="Montserrat Black"/>
                <a:cs typeface="Montserrat Black"/>
                <a:sym typeface="Montserrat Black"/>
              </a:rPr>
              <a:t>that connect homes to main sewer lines</a:t>
            </a:r>
            <a:endParaRPr lang="en-US" sz="2000"/>
          </a:p>
        </p:txBody>
      </p:sp>
      <p:sp>
        <p:nvSpPr>
          <p:cNvPr id="10" name="TextBox 9">
            <a:extLst>
              <a:ext uri="{FF2B5EF4-FFF2-40B4-BE49-F238E27FC236}">
                <a16:creationId xmlns:a16="http://schemas.microsoft.com/office/drawing/2014/main" id="{71E8CC8B-011A-BC7B-CC7D-9D1CFC701A1E}"/>
              </a:ext>
            </a:extLst>
          </p:cNvPr>
          <p:cNvSpPr txBox="1"/>
          <p:nvPr/>
        </p:nvSpPr>
        <p:spPr>
          <a:xfrm>
            <a:off x="502111" y="3450126"/>
            <a:ext cx="3572300" cy="646331"/>
          </a:xfrm>
          <a:prstGeom prst="rect">
            <a:avLst/>
          </a:prstGeom>
          <a:noFill/>
        </p:spPr>
        <p:txBody>
          <a:bodyPr wrap="square">
            <a:spAutoFit/>
          </a:bodyPr>
          <a:lstStyle/>
          <a:p>
            <a:pPr algn="ctr"/>
            <a:r>
              <a:rPr lang="en-US" b="0" i="0" u="none" strike="noStrike">
                <a:solidFill>
                  <a:srgbClr val="FFFFFF"/>
                </a:solidFill>
                <a:effectLst/>
                <a:latin typeface="Montserrat Black" panose="00000A00000000000000" pitchFamily="2" charset="0"/>
              </a:rPr>
              <a:t>Most were installed 70-90 years ago</a:t>
            </a:r>
            <a:endParaRPr lang="en-US"/>
          </a:p>
        </p:txBody>
      </p:sp>
      <p:pic>
        <p:nvPicPr>
          <p:cNvPr id="7172" name="Picture 4" descr="Detroit Water &amp; Sewerage Dept (@detroitwatersewerage) • Instagram photos  and videos">
            <a:extLst>
              <a:ext uri="{FF2B5EF4-FFF2-40B4-BE49-F238E27FC236}">
                <a16:creationId xmlns:a16="http://schemas.microsoft.com/office/drawing/2014/main" id="{CEBFACE2-8A87-707B-480A-71162EC25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64" y="4183796"/>
            <a:ext cx="2770709" cy="248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0129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03EF7212-CAE0-0A29-9859-4739FCB1AA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28C421-279C-C539-4D41-D61469C1F4AE}"/>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AC32D821-6382-40C2-FA7B-36D24D84C287}"/>
              </a:ext>
            </a:extLst>
          </p:cNvPr>
          <p:cNvGrpSpPr/>
          <p:nvPr/>
        </p:nvGrpSpPr>
        <p:grpSpPr>
          <a:xfrm>
            <a:off x="838200" y="999301"/>
            <a:ext cx="10612272" cy="782279"/>
            <a:chOff x="838200" y="1410511"/>
            <a:chExt cx="3023681" cy="2110902"/>
          </a:xfrm>
        </p:grpSpPr>
        <p:sp>
          <p:nvSpPr>
            <p:cNvPr id="3" name="Rectangle 2">
              <a:extLst>
                <a:ext uri="{FF2B5EF4-FFF2-40B4-BE49-F238E27FC236}">
                  <a16:creationId xmlns:a16="http://schemas.microsoft.com/office/drawing/2014/main" id="{1863DB77-3A33-5E9D-4484-6D99B7E88E15}"/>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7FD724-A34D-7690-E19A-1D2A244079E8}"/>
                </a:ext>
              </a:extLst>
            </p:cNvPr>
            <p:cNvSpPr txBox="1"/>
            <p:nvPr/>
          </p:nvSpPr>
          <p:spPr>
            <a:xfrm>
              <a:off x="1041669" y="1645541"/>
              <a:ext cx="2616740" cy="1569660"/>
            </a:xfrm>
            <a:prstGeom prst="rect">
              <a:avLst/>
            </a:prstGeom>
            <a:noFill/>
          </p:spPr>
          <p:txBody>
            <a:bodyPr wrap="square" rtlCol="0">
              <a:spAutoFit/>
            </a:bodyPr>
            <a:lstStyle/>
            <a:p>
              <a:pPr algn="ctr"/>
              <a:r>
                <a:rPr lang="en-US" sz="3200" b="1">
                  <a:solidFill>
                    <a:srgbClr val="FFC000"/>
                  </a:solidFill>
                </a:rPr>
                <a:t>Sewer Alley Repair Program</a:t>
              </a:r>
            </a:p>
          </p:txBody>
        </p:sp>
      </p:grpSp>
      <p:pic>
        <p:nvPicPr>
          <p:cNvPr id="8194" name="Picture 2">
            <a:extLst>
              <a:ext uri="{FF2B5EF4-FFF2-40B4-BE49-F238E27FC236}">
                <a16:creationId xmlns:a16="http://schemas.microsoft.com/office/drawing/2014/main" id="{D7571110-9925-A0CF-9E34-5FB1098A6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48" y="2042174"/>
            <a:ext cx="4021166" cy="4450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6F9C730-C5A2-BD13-84C1-39066B46DA8A}"/>
              </a:ext>
            </a:extLst>
          </p:cNvPr>
          <p:cNvSpPr txBox="1"/>
          <p:nvPr/>
        </p:nvSpPr>
        <p:spPr>
          <a:xfrm>
            <a:off x="9205473" y="3178081"/>
            <a:ext cx="2811773" cy="1898340"/>
          </a:xfrm>
          <a:prstGeom prst="rect">
            <a:avLst/>
          </a:prstGeom>
          <a:noFill/>
        </p:spPr>
        <p:txBody>
          <a:bodyPr wrap="square">
            <a:spAutoFit/>
          </a:bodyPr>
          <a:lstStyle/>
          <a:p>
            <a:pPr algn="ctr" rtl="0" fontAlgn="base">
              <a:lnSpc>
                <a:spcPts val="2025"/>
              </a:lnSpc>
              <a:buNone/>
            </a:pPr>
            <a:r>
              <a:rPr lang="en-US" sz="2400" b="0" i="0" u="none" strike="noStrike">
                <a:solidFill>
                  <a:srgbClr val="FFFFFF"/>
                </a:solidFill>
                <a:effectLst/>
                <a:latin typeface="Montserrat Black" panose="00000A00000000000000" pitchFamily="2" charset="0"/>
              </a:rPr>
              <a:t>After nearly a century of neglect, </a:t>
            </a:r>
            <a:r>
              <a:rPr lang="en-US" sz="2400" b="0" i="0">
                <a:solidFill>
                  <a:srgbClr val="4285F4"/>
                </a:solidFill>
                <a:effectLst/>
                <a:latin typeface="Montserrat Black" panose="00000A00000000000000" pitchFamily="2" charset="0"/>
              </a:rPr>
              <a:t>​</a:t>
            </a:r>
            <a:endParaRPr lang="en-US" sz="2400" b="0" i="0">
              <a:solidFill>
                <a:srgbClr val="4285F4"/>
              </a:solidFill>
              <a:effectLst/>
              <a:latin typeface="Segoe UI" panose="020B0502040204020203" pitchFamily="34" charset="0"/>
            </a:endParaRPr>
          </a:p>
          <a:p>
            <a:pPr algn="ctr" rtl="0" fontAlgn="base">
              <a:lnSpc>
                <a:spcPts val="2025"/>
              </a:lnSpc>
            </a:pPr>
            <a:r>
              <a:rPr lang="en-US" sz="2400" b="0" i="0" u="none" strike="noStrike">
                <a:solidFill>
                  <a:srgbClr val="FFFFFF"/>
                </a:solidFill>
                <a:effectLst/>
                <a:latin typeface="Montserrat Black" panose="00000A00000000000000" pitchFamily="2" charset="0"/>
              </a:rPr>
              <a:t>these sewers can collapse and create sinkholes</a:t>
            </a:r>
            <a:endParaRPr lang="en-US" sz="2400" b="0" i="0">
              <a:solidFill>
                <a:srgbClr val="4285F4"/>
              </a:solidFill>
              <a:effectLst/>
              <a:latin typeface="Segoe UI" panose="020B0502040204020203" pitchFamily="34" charset="0"/>
            </a:endParaRPr>
          </a:p>
        </p:txBody>
      </p:sp>
      <p:pic>
        <p:nvPicPr>
          <p:cNvPr id="8198" name="Picture 6" descr="A broken road with a tire and a tire in it&#10;&#10;Description automatically generated with medium confidence">
            <a:extLst>
              <a:ext uri="{FF2B5EF4-FFF2-40B4-BE49-F238E27FC236}">
                <a16:creationId xmlns:a16="http://schemas.microsoft.com/office/drawing/2014/main" id="{885625C7-F68B-2864-E225-DAD3F92A94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304" y="2042175"/>
            <a:ext cx="4813169" cy="445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87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ED3102BB-728C-9386-B7AE-42F0D90D36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54B91-FB7D-A1D4-82D4-EB9AE07C6D73}"/>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BDE081DE-F914-EF85-FA39-6201E2A99B68}"/>
              </a:ext>
            </a:extLst>
          </p:cNvPr>
          <p:cNvGrpSpPr/>
          <p:nvPr/>
        </p:nvGrpSpPr>
        <p:grpSpPr>
          <a:xfrm>
            <a:off x="838200" y="999301"/>
            <a:ext cx="10612272" cy="782279"/>
            <a:chOff x="838200" y="1410511"/>
            <a:chExt cx="3023681" cy="2110902"/>
          </a:xfrm>
        </p:grpSpPr>
        <p:sp>
          <p:nvSpPr>
            <p:cNvPr id="3" name="Rectangle 2">
              <a:extLst>
                <a:ext uri="{FF2B5EF4-FFF2-40B4-BE49-F238E27FC236}">
                  <a16:creationId xmlns:a16="http://schemas.microsoft.com/office/drawing/2014/main" id="{C50A2EC9-F47A-A67E-639E-C3EA16CAD243}"/>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1244B6-EE64-1D32-7F04-CFED013DD102}"/>
                </a:ext>
              </a:extLst>
            </p:cNvPr>
            <p:cNvSpPr txBox="1"/>
            <p:nvPr/>
          </p:nvSpPr>
          <p:spPr>
            <a:xfrm>
              <a:off x="1041669" y="1645541"/>
              <a:ext cx="2616740" cy="1569660"/>
            </a:xfrm>
            <a:prstGeom prst="rect">
              <a:avLst/>
            </a:prstGeom>
            <a:noFill/>
          </p:spPr>
          <p:txBody>
            <a:bodyPr wrap="square" rtlCol="0">
              <a:spAutoFit/>
            </a:bodyPr>
            <a:lstStyle/>
            <a:p>
              <a:pPr algn="ctr"/>
              <a:r>
                <a:rPr lang="en-US" sz="3200" b="1">
                  <a:solidFill>
                    <a:srgbClr val="FFC000"/>
                  </a:solidFill>
                </a:rPr>
                <a:t>Sewer Alley Repair Program</a:t>
              </a:r>
            </a:p>
          </p:txBody>
        </p:sp>
      </p:grpSp>
      <p:sp>
        <p:nvSpPr>
          <p:cNvPr id="11" name="TextBox 10">
            <a:extLst>
              <a:ext uri="{FF2B5EF4-FFF2-40B4-BE49-F238E27FC236}">
                <a16:creationId xmlns:a16="http://schemas.microsoft.com/office/drawing/2014/main" id="{3D38D534-1D65-F015-65EF-8A8E5F1DFA43}"/>
              </a:ext>
            </a:extLst>
          </p:cNvPr>
          <p:cNvSpPr txBox="1"/>
          <p:nvPr/>
        </p:nvSpPr>
        <p:spPr>
          <a:xfrm>
            <a:off x="637224" y="1951672"/>
            <a:ext cx="11014211" cy="1477328"/>
          </a:xfrm>
          <a:prstGeom prst="rect">
            <a:avLst/>
          </a:prstGeom>
          <a:noFill/>
        </p:spPr>
        <p:txBody>
          <a:bodyPr wrap="square" lIns="91440" tIns="45720" rIns="91440" bIns="45720" anchor="t">
            <a:spAutoFit/>
          </a:bodyPr>
          <a:lstStyle/>
          <a:p>
            <a:r>
              <a:rPr lang="en-US" sz="1800">
                <a:solidFill>
                  <a:schemeClr val="bg1"/>
                </a:solidFill>
                <a:effectLst/>
                <a:latin typeface="+mj-lt"/>
                <a:ea typeface="Aptos" panose="020B0004020202020204" pitchFamily="34" charset="0"/>
                <a:cs typeface="Aptos" panose="020B0004020202020204" pitchFamily="34" charset="0"/>
              </a:rPr>
              <a:t>Private sewer laterals in many cases have outlived their useful life and start collapsing or falling off from the public sewer, leading to basement backups and causing alley sinkholes. </a:t>
            </a:r>
          </a:p>
          <a:p>
            <a:endParaRPr lang="en-US">
              <a:solidFill>
                <a:schemeClr val="bg1"/>
              </a:solidFill>
              <a:latin typeface="+mj-lt"/>
            </a:endParaRPr>
          </a:p>
          <a:p>
            <a:r>
              <a:rPr lang="en-US">
                <a:solidFill>
                  <a:schemeClr val="bg1"/>
                </a:solidFill>
                <a:latin typeface="+mj-lt"/>
              </a:rPr>
              <a:t>DWSD estimates that with CDBG-DR, approximately 12,000 households will be served</a:t>
            </a:r>
          </a:p>
        </p:txBody>
      </p:sp>
      <p:pic>
        <p:nvPicPr>
          <p:cNvPr id="12" name="Picture 11">
            <a:extLst>
              <a:ext uri="{FF2B5EF4-FFF2-40B4-BE49-F238E27FC236}">
                <a16:creationId xmlns:a16="http://schemas.microsoft.com/office/drawing/2014/main" id="{C6266AE9-7D79-C49F-E990-F4F85D2A7DE2}"/>
              </a:ext>
            </a:extLst>
          </p:cNvPr>
          <p:cNvPicPr>
            <a:picLocks noChangeAspect="1"/>
          </p:cNvPicPr>
          <p:nvPr/>
        </p:nvPicPr>
        <p:blipFill>
          <a:blip r:embed="rId3"/>
          <a:stretch>
            <a:fillRect/>
          </a:stretch>
        </p:blipFill>
        <p:spPr>
          <a:xfrm>
            <a:off x="6730281" y="3531039"/>
            <a:ext cx="4282325" cy="2995319"/>
          </a:xfrm>
          <a:prstGeom prst="rect">
            <a:avLst/>
          </a:prstGeom>
        </p:spPr>
      </p:pic>
      <p:pic>
        <p:nvPicPr>
          <p:cNvPr id="14" name="Picture 13">
            <a:extLst>
              <a:ext uri="{FF2B5EF4-FFF2-40B4-BE49-F238E27FC236}">
                <a16:creationId xmlns:a16="http://schemas.microsoft.com/office/drawing/2014/main" id="{42BC429F-E8D4-BE76-6C4D-9BBBABA0F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319" y="3531039"/>
            <a:ext cx="4282325" cy="2994320"/>
          </a:xfrm>
          <a:prstGeom prst="rect">
            <a:avLst/>
          </a:prstGeom>
        </p:spPr>
      </p:pic>
    </p:spTree>
    <p:extLst>
      <p:ext uri="{BB962C8B-B14F-4D97-AF65-F5344CB8AC3E}">
        <p14:creationId xmlns:p14="http://schemas.microsoft.com/office/powerpoint/2010/main" val="2735151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B2EE0254-5FD1-3947-805E-8BBA5E38E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7EB4D-1921-7340-B013-2CACFAFF3719}"/>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5FDAB9C6-2D16-D1AD-B02A-B2E4C60BBD10}"/>
              </a:ext>
            </a:extLst>
          </p:cNvPr>
          <p:cNvGrpSpPr/>
          <p:nvPr/>
        </p:nvGrpSpPr>
        <p:grpSpPr>
          <a:xfrm>
            <a:off x="838200" y="999301"/>
            <a:ext cx="10612272" cy="782279"/>
            <a:chOff x="838200" y="1410511"/>
            <a:chExt cx="3023681" cy="2110902"/>
          </a:xfrm>
        </p:grpSpPr>
        <p:sp>
          <p:nvSpPr>
            <p:cNvPr id="3" name="Rectangle 2">
              <a:extLst>
                <a:ext uri="{FF2B5EF4-FFF2-40B4-BE49-F238E27FC236}">
                  <a16:creationId xmlns:a16="http://schemas.microsoft.com/office/drawing/2014/main" id="{D3F273C0-8EF2-CB43-2E4B-80EE7DB6D288}"/>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2FDB47B-E4C3-A51D-472B-35E5D2EBB165}"/>
                </a:ext>
              </a:extLst>
            </p:cNvPr>
            <p:cNvSpPr txBox="1"/>
            <p:nvPr/>
          </p:nvSpPr>
          <p:spPr>
            <a:xfrm>
              <a:off x="1041669" y="1645541"/>
              <a:ext cx="2616740" cy="1569660"/>
            </a:xfrm>
            <a:prstGeom prst="rect">
              <a:avLst/>
            </a:prstGeom>
            <a:noFill/>
          </p:spPr>
          <p:txBody>
            <a:bodyPr wrap="square" rtlCol="0">
              <a:spAutoFit/>
            </a:bodyPr>
            <a:lstStyle/>
            <a:p>
              <a:pPr algn="ctr"/>
              <a:r>
                <a:rPr lang="en-US" sz="3200" b="1">
                  <a:solidFill>
                    <a:srgbClr val="FFC000"/>
                  </a:solidFill>
                </a:rPr>
                <a:t>Sewer Alley Repair Program</a:t>
              </a:r>
            </a:p>
          </p:txBody>
        </p:sp>
      </p:grpSp>
      <p:sp>
        <p:nvSpPr>
          <p:cNvPr id="10" name="TextBox 9">
            <a:extLst>
              <a:ext uri="{FF2B5EF4-FFF2-40B4-BE49-F238E27FC236}">
                <a16:creationId xmlns:a16="http://schemas.microsoft.com/office/drawing/2014/main" id="{6B892EE5-E09A-7253-D178-7AF62BA1159A}"/>
              </a:ext>
            </a:extLst>
          </p:cNvPr>
          <p:cNvSpPr txBox="1"/>
          <p:nvPr/>
        </p:nvSpPr>
        <p:spPr>
          <a:xfrm>
            <a:off x="271542" y="2563189"/>
            <a:ext cx="2853796" cy="3139321"/>
          </a:xfrm>
          <a:prstGeom prst="rect">
            <a:avLst/>
          </a:prstGeom>
          <a:noFill/>
        </p:spPr>
        <p:txBody>
          <a:bodyPr wrap="square">
            <a:spAutoFit/>
          </a:bodyPr>
          <a:lstStyle/>
          <a:p>
            <a:r>
              <a:rPr lang="en-US" sz="1800">
                <a:solidFill>
                  <a:schemeClr val="bg1"/>
                </a:solidFill>
                <a:effectLst/>
                <a:latin typeface="+mj-lt"/>
                <a:ea typeface="Aptos" panose="020B0004020202020204" pitchFamily="34" charset="0"/>
                <a:cs typeface="Aptos" panose="020B0004020202020204" pitchFamily="34" charset="0"/>
              </a:rPr>
              <a:t>The majority of private sewer connections in Detroit neighborhoods are in the alley, and a program to reconnect them to the public sewer can help reduce basement backups.</a:t>
            </a:r>
            <a:endParaRPr lang="en-US">
              <a:solidFill>
                <a:schemeClr val="bg1"/>
              </a:solidFill>
              <a:latin typeface="+mj-lt"/>
            </a:endParaRPr>
          </a:p>
        </p:txBody>
      </p:sp>
      <p:pic>
        <p:nvPicPr>
          <p:cNvPr id="6" name="Picture 5">
            <a:extLst>
              <a:ext uri="{FF2B5EF4-FFF2-40B4-BE49-F238E27FC236}">
                <a16:creationId xmlns:a16="http://schemas.microsoft.com/office/drawing/2014/main" id="{CA6D74B8-17CF-F522-5B5A-A77C8A3F2A59}"/>
              </a:ext>
            </a:extLst>
          </p:cNvPr>
          <p:cNvPicPr>
            <a:picLocks noChangeAspect="1"/>
          </p:cNvPicPr>
          <p:nvPr/>
        </p:nvPicPr>
        <p:blipFill>
          <a:blip r:embed="rId3"/>
          <a:stretch>
            <a:fillRect/>
          </a:stretch>
        </p:blipFill>
        <p:spPr>
          <a:xfrm>
            <a:off x="4244455" y="1975137"/>
            <a:ext cx="7206018" cy="4315427"/>
          </a:xfrm>
          <a:prstGeom prst="rect">
            <a:avLst/>
          </a:prstGeom>
        </p:spPr>
      </p:pic>
    </p:spTree>
    <p:extLst>
      <p:ext uri="{BB962C8B-B14F-4D97-AF65-F5344CB8AC3E}">
        <p14:creationId xmlns:p14="http://schemas.microsoft.com/office/powerpoint/2010/main" val="1602534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F366DDE-53A3-98B0-EABB-21B1FDAA995A}"/>
              </a:ext>
            </a:extLst>
          </p:cNvPr>
          <p:cNvSpPr txBox="1"/>
          <p:nvPr/>
        </p:nvSpPr>
        <p:spPr>
          <a:xfrm>
            <a:off x="0" y="0"/>
            <a:ext cx="12183160" cy="954107"/>
          </a:xfrm>
          <a:prstGeom prst="rect">
            <a:avLst/>
          </a:prstGeom>
          <a:noFill/>
        </p:spPr>
        <p:txBody>
          <a:bodyPr wrap="square" rtlCol="0">
            <a:spAutoFit/>
          </a:bodyPr>
          <a:lstStyle/>
          <a:p>
            <a:pPr algn="ctr"/>
            <a:r>
              <a:rPr lang="en-US" sz="2800">
                <a:solidFill>
                  <a:schemeClr val="bg1"/>
                </a:solidFill>
                <a:latin typeface="Montserrat Black" panose="00000A00000000000000" pitchFamily="2" charset="0"/>
              </a:rPr>
              <a:t>DWSD thoroughly inspected 3 neighborhoods:</a:t>
            </a:r>
          </a:p>
          <a:p>
            <a:pPr algn="ctr"/>
            <a:r>
              <a:rPr lang="en-US" sz="2800">
                <a:solidFill>
                  <a:schemeClr val="bg1"/>
                </a:solidFill>
                <a:latin typeface="Montserrat Black" panose="00000A00000000000000" pitchFamily="2" charset="0"/>
              </a:rPr>
              <a:t> each green triangle represents a home with a blockage</a:t>
            </a:r>
          </a:p>
        </p:txBody>
      </p:sp>
      <p:pic>
        <p:nvPicPr>
          <p:cNvPr id="8" name="Picture 7" descr="A picture containing application&#10;&#10;Description automatically generated">
            <a:extLst>
              <a:ext uri="{FF2B5EF4-FFF2-40B4-BE49-F238E27FC236}">
                <a16:creationId xmlns:a16="http://schemas.microsoft.com/office/drawing/2014/main" id="{0EAD06F6-07EC-5843-D839-69BF1D72AFB6}"/>
              </a:ext>
            </a:extLst>
          </p:cNvPr>
          <p:cNvPicPr>
            <a:picLocks noChangeAspect="1"/>
          </p:cNvPicPr>
          <p:nvPr/>
        </p:nvPicPr>
        <p:blipFill>
          <a:blip r:embed="rId3">
            <a:extLst>
              <a:ext uri="{28A0092B-C50C-407E-A947-70E740481C1C}">
                <a14:useLocalDpi xmlns:a14="http://schemas.microsoft.com/office/drawing/2010/main" val="0"/>
              </a:ext>
            </a:extLst>
          </a:blip>
          <a:srcRect l="8485" r="12112"/>
          <a:stretch/>
        </p:blipFill>
        <p:spPr>
          <a:xfrm>
            <a:off x="8138159" y="1754548"/>
            <a:ext cx="3984199" cy="4532811"/>
          </a:xfrm>
          <a:prstGeom prst="rect">
            <a:avLst/>
          </a:prstGeom>
          <a:ln w="19050">
            <a:solidFill>
              <a:srgbClr val="004445"/>
            </a:solidFill>
          </a:ln>
        </p:spPr>
      </p:pic>
      <p:grpSp>
        <p:nvGrpSpPr>
          <p:cNvPr id="2" name="Group 1">
            <a:extLst>
              <a:ext uri="{FF2B5EF4-FFF2-40B4-BE49-F238E27FC236}">
                <a16:creationId xmlns:a16="http://schemas.microsoft.com/office/drawing/2014/main" id="{A2833714-E9F2-13B8-BD30-60CBBB0A19EA}"/>
              </a:ext>
            </a:extLst>
          </p:cNvPr>
          <p:cNvGrpSpPr/>
          <p:nvPr/>
        </p:nvGrpSpPr>
        <p:grpSpPr>
          <a:xfrm>
            <a:off x="-1" y="1204078"/>
            <a:ext cx="12122358" cy="5083281"/>
            <a:chOff x="0" y="1683050"/>
            <a:chExt cx="12122358" cy="5083281"/>
          </a:xfrm>
        </p:grpSpPr>
        <p:pic>
          <p:nvPicPr>
            <p:cNvPr id="3" name="Picture 2" descr="A picture containing engineering drawing&#10;&#10;Description automatically generated">
              <a:extLst>
                <a:ext uri="{FF2B5EF4-FFF2-40B4-BE49-F238E27FC236}">
                  <a16:creationId xmlns:a16="http://schemas.microsoft.com/office/drawing/2014/main" id="{67F7D8C3-DEB9-71C3-063F-918BDF33FE7A}"/>
                </a:ext>
              </a:extLst>
            </p:cNvPr>
            <p:cNvPicPr>
              <a:picLocks noChangeAspect="1"/>
            </p:cNvPicPr>
            <p:nvPr/>
          </p:nvPicPr>
          <p:blipFill>
            <a:blip r:embed="rId4">
              <a:extLst>
                <a:ext uri="{28A0092B-C50C-407E-A947-70E740481C1C}">
                  <a14:useLocalDpi xmlns:a14="http://schemas.microsoft.com/office/drawing/2010/main" val="0"/>
                </a:ext>
              </a:extLst>
            </a:blip>
            <a:srcRect r="7764"/>
            <a:stretch/>
          </p:blipFill>
          <p:spPr>
            <a:xfrm>
              <a:off x="8841" y="2233520"/>
              <a:ext cx="3904059" cy="4532811"/>
            </a:xfrm>
            <a:prstGeom prst="rect">
              <a:avLst/>
            </a:prstGeom>
            <a:ln w="19050">
              <a:solidFill>
                <a:srgbClr val="004445"/>
              </a:solidFill>
            </a:ln>
          </p:spPr>
        </p:pic>
        <p:pic>
          <p:nvPicPr>
            <p:cNvPr id="6" name="Picture 5" descr="Chart, scatter chart&#10;&#10;Description automatically generated">
              <a:extLst>
                <a:ext uri="{FF2B5EF4-FFF2-40B4-BE49-F238E27FC236}">
                  <a16:creationId xmlns:a16="http://schemas.microsoft.com/office/drawing/2014/main" id="{E80AADD9-D6D5-6D54-3D57-64B92C5E9887}"/>
                </a:ext>
              </a:extLst>
            </p:cNvPr>
            <p:cNvPicPr>
              <a:picLocks noChangeAspect="1"/>
            </p:cNvPicPr>
            <p:nvPr/>
          </p:nvPicPr>
          <p:blipFill>
            <a:blip r:embed="rId5">
              <a:extLst>
                <a:ext uri="{28A0092B-C50C-407E-A947-70E740481C1C}">
                  <a14:useLocalDpi xmlns:a14="http://schemas.microsoft.com/office/drawing/2010/main" val="0"/>
                </a:ext>
              </a:extLst>
            </a:blip>
            <a:srcRect r="7626" b="8656"/>
            <a:stretch/>
          </p:blipFill>
          <p:spPr>
            <a:xfrm>
              <a:off x="3973701" y="2233520"/>
              <a:ext cx="4164459" cy="4532811"/>
            </a:xfrm>
            <a:prstGeom prst="rect">
              <a:avLst/>
            </a:prstGeom>
            <a:ln w="19050">
              <a:solidFill>
                <a:srgbClr val="004445"/>
              </a:solidFill>
            </a:ln>
          </p:spPr>
        </p:pic>
        <p:sp>
          <p:nvSpPr>
            <p:cNvPr id="10" name="TextBox 9">
              <a:extLst>
                <a:ext uri="{FF2B5EF4-FFF2-40B4-BE49-F238E27FC236}">
                  <a16:creationId xmlns:a16="http://schemas.microsoft.com/office/drawing/2014/main" id="{789C942A-1D6A-FA57-B026-869AABEDF2E8}"/>
                </a:ext>
              </a:extLst>
            </p:cNvPr>
            <p:cNvSpPr txBox="1"/>
            <p:nvPr/>
          </p:nvSpPr>
          <p:spPr>
            <a:xfrm>
              <a:off x="0" y="1685168"/>
              <a:ext cx="3904059" cy="400110"/>
            </a:xfrm>
            <a:prstGeom prst="rect">
              <a:avLst/>
            </a:prstGeom>
            <a:noFill/>
          </p:spPr>
          <p:txBody>
            <a:bodyPr wrap="square" rtlCol="0">
              <a:spAutoFit/>
            </a:bodyPr>
            <a:lstStyle/>
            <a:p>
              <a:pPr algn="ctr"/>
              <a:r>
                <a:rPr lang="en-US" sz="2000">
                  <a:solidFill>
                    <a:schemeClr val="bg2">
                      <a:lumMod val="10000"/>
                    </a:schemeClr>
                  </a:solidFill>
                  <a:latin typeface="Montserrat ExtraBold" panose="00000900000000000000" pitchFamily="2" charset="0"/>
                </a:rPr>
                <a:t>Cornerstone Village</a:t>
              </a:r>
            </a:p>
          </p:txBody>
        </p:sp>
        <p:sp>
          <p:nvSpPr>
            <p:cNvPr id="11" name="TextBox 10">
              <a:extLst>
                <a:ext uri="{FF2B5EF4-FFF2-40B4-BE49-F238E27FC236}">
                  <a16:creationId xmlns:a16="http://schemas.microsoft.com/office/drawing/2014/main" id="{4C93551F-D07D-9C2E-2634-6DEBA766EA4A}"/>
                </a:ext>
              </a:extLst>
            </p:cNvPr>
            <p:cNvSpPr txBox="1"/>
            <p:nvPr/>
          </p:nvSpPr>
          <p:spPr>
            <a:xfrm>
              <a:off x="3973701" y="1685168"/>
              <a:ext cx="4164459" cy="400110"/>
            </a:xfrm>
            <a:prstGeom prst="rect">
              <a:avLst/>
            </a:prstGeom>
            <a:noFill/>
          </p:spPr>
          <p:txBody>
            <a:bodyPr wrap="square" rtlCol="0">
              <a:spAutoFit/>
            </a:bodyPr>
            <a:lstStyle/>
            <a:p>
              <a:pPr algn="ctr"/>
              <a:r>
                <a:rPr lang="en-US" sz="2000">
                  <a:solidFill>
                    <a:schemeClr val="bg2">
                      <a:lumMod val="10000"/>
                    </a:schemeClr>
                  </a:solidFill>
                  <a:latin typeface="Montserrat ExtraBold" panose="00000900000000000000" pitchFamily="2" charset="0"/>
                </a:rPr>
                <a:t>N. Rosedale Park</a:t>
              </a:r>
            </a:p>
          </p:txBody>
        </p:sp>
        <p:sp>
          <p:nvSpPr>
            <p:cNvPr id="12" name="TextBox 11">
              <a:extLst>
                <a:ext uri="{FF2B5EF4-FFF2-40B4-BE49-F238E27FC236}">
                  <a16:creationId xmlns:a16="http://schemas.microsoft.com/office/drawing/2014/main" id="{57DADB98-6E4A-6B7B-2AFE-CAFA70F0D450}"/>
                </a:ext>
              </a:extLst>
            </p:cNvPr>
            <p:cNvSpPr txBox="1"/>
            <p:nvPr/>
          </p:nvSpPr>
          <p:spPr>
            <a:xfrm>
              <a:off x="8138159" y="1683050"/>
              <a:ext cx="3984199" cy="400110"/>
            </a:xfrm>
            <a:prstGeom prst="rect">
              <a:avLst/>
            </a:prstGeom>
            <a:noFill/>
          </p:spPr>
          <p:txBody>
            <a:bodyPr wrap="square" rtlCol="0">
              <a:spAutoFit/>
            </a:bodyPr>
            <a:lstStyle/>
            <a:p>
              <a:pPr algn="ctr"/>
              <a:r>
                <a:rPr lang="en-US" sz="2000">
                  <a:solidFill>
                    <a:schemeClr val="bg2">
                      <a:lumMod val="10000"/>
                    </a:schemeClr>
                  </a:solidFill>
                  <a:latin typeface="Montserrat ExtraBold" panose="00000900000000000000" pitchFamily="2" charset="0"/>
                </a:rPr>
                <a:t>North End</a:t>
              </a:r>
            </a:p>
          </p:txBody>
        </p:sp>
      </p:grpSp>
      <p:sp>
        <p:nvSpPr>
          <p:cNvPr id="4" name="TextBox 3">
            <a:extLst>
              <a:ext uri="{FF2B5EF4-FFF2-40B4-BE49-F238E27FC236}">
                <a16:creationId xmlns:a16="http://schemas.microsoft.com/office/drawing/2014/main" id="{4549FAEB-AC76-3746-B537-2CBD38A2C1AF}"/>
              </a:ext>
            </a:extLst>
          </p:cNvPr>
          <p:cNvSpPr txBox="1"/>
          <p:nvPr/>
        </p:nvSpPr>
        <p:spPr>
          <a:xfrm>
            <a:off x="2122714" y="6379029"/>
            <a:ext cx="9252857" cy="369332"/>
          </a:xfrm>
          <a:prstGeom prst="rect">
            <a:avLst/>
          </a:prstGeom>
          <a:noFill/>
        </p:spPr>
        <p:txBody>
          <a:bodyPr wrap="square" rtlCol="0">
            <a:spAutoFit/>
          </a:bodyPr>
          <a:lstStyle/>
          <a:p>
            <a:r>
              <a:rPr lang="en-US" i="1">
                <a:solidFill>
                  <a:srgbClr val="FF0000"/>
                </a:solidFill>
              </a:rPr>
              <a:t>*These neighborhoods are being shown for example purposes only</a:t>
            </a:r>
          </a:p>
        </p:txBody>
      </p:sp>
    </p:spTree>
    <p:extLst>
      <p:ext uri="{BB962C8B-B14F-4D97-AF65-F5344CB8AC3E}">
        <p14:creationId xmlns:p14="http://schemas.microsoft.com/office/powerpoint/2010/main" val="1765924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77548447-A406-819A-5C2A-23D0492BE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605C7-A877-D025-F356-D0D1E2D92323}"/>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396D671B-8D98-6518-1229-3C13540A2A92}"/>
              </a:ext>
            </a:extLst>
          </p:cNvPr>
          <p:cNvGrpSpPr/>
          <p:nvPr/>
        </p:nvGrpSpPr>
        <p:grpSpPr>
          <a:xfrm>
            <a:off x="505068" y="921977"/>
            <a:ext cx="10651789" cy="798878"/>
            <a:chOff x="838199" y="3975370"/>
            <a:chExt cx="3023681" cy="2110902"/>
          </a:xfrm>
        </p:grpSpPr>
        <p:sp>
          <p:nvSpPr>
            <p:cNvPr id="4" name="Rectangle 3">
              <a:extLst>
                <a:ext uri="{FF2B5EF4-FFF2-40B4-BE49-F238E27FC236}">
                  <a16:creationId xmlns:a16="http://schemas.microsoft.com/office/drawing/2014/main" id="{787273DD-053B-E46B-C84B-60498B46CDC1}"/>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D191BC-9B91-152B-1AD2-81E212C1DBC9}"/>
                </a:ext>
              </a:extLst>
            </p:cNvPr>
            <p:cNvSpPr txBox="1"/>
            <p:nvPr/>
          </p:nvSpPr>
          <p:spPr>
            <a:xfrm>
              <a:off x="939933" y="4169925"/>
              <a:ext cx="2820211" cy="1569660"/>
            </a:xfrm>
            <a:prstGeom prst="rect">
              <a:avLst/>
            </a:prstGeom>
            <a:noFill/>
          </p:spPr>
          <p:txBody>
            <a:bodyPr wrap="square" rtlCol="0">
              <a:spAutoFit/>
            </a:bodyPr>
            <a:lstStyle/>
            <a:p>
              <a:pPr algn="ctr"/>
              <a:r>
                <a:rPr lang="en-US" sz="3200" b="1">
                  <a:solidFill>
                    <a:srgbClr val="FFC000"/>
                  </a:solidFill>
                </a:rPr>
                <a:t>Stormwater Improvement Project</a:t>
              </a:r>
            </a:p>
          </p:txBody>
        </p:sp>
      </p:grpSp>
      <p:pic>
        <p:nvPicPr>
          <p:cNvPr id="5122" name="Picture 2">
            <a:extLst>
              <a:ext uri="{FF2B5EF4-FFF2-40B4-BE49-F238E27FC236}">
                <a16:creationId xmlns:a16="http://schemas.microsoft.com/office/drawing/2014/main" id="{427C6583-9675-9399-8D72-DBC82E4BB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963" y="2662744"/>
            <a:ext cx="5981964" cy="39704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13">
            <a:extLst>
              <a:ext uri="{FF2B5EF4-FFF2-40B4-BE49-F238E27FC236}">
                <a16:creationId xmlns:a16="http://schemas.microsoft.com/office/drawing/2014/main" id="{CC055E48-0DBD-8ABF-6A6F-D8AE3B79CF85}"/>
              </a:ext>
            </a:extLst>
          </p:cNvPr>
          <p:cNvSpPr txBox="1"/>
          <p:nvPr/>
        </p:nvSpPr>
        <p:spPr>
          <a:xfrm>
            <a:off x="7127500" y="6173567"/>
            <a:ext cx="4068802" cy="307777"/>
          </a:xfrm>
          <a:prstGeom prst="rect">
            <a:avLst/>
          </a:prstGeom>
          <a:solidFill>
            <a:srgbClr val="024445"/>
          </a:solidFill>
          <a:ln>
            <a:solidFill>
              <a:srgbClr val="FFC000"/>
            </a:solidFill>
          </a:ln>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i="1">
                <a:solidFill>
                  <a:srgbClr val="FFC000"/>
                </a:solidFill>
              </a:rPr>
              <a:t>Rendering of </a:t>
            </a:r>
            <a:r>
              <a:rPr lang="en-US" i="1" err="1">
                <a:solidFill>
                  <a:srgbClr val="FFC000"/>
                </a:solidFill>
              </a:rPr>
              <a:t>Brightmoor</a:t>
            </a:r>
            <a:r>
              <a:rPr lang="en-US" i="1">
                <a:solidFill>
                  <a:srgbClr val="FFC000"/>
                </a:solidFill>
              </a:rPr>
              <a:t> Stormwater Feature</a:t>
            </a:r>
          </a:p>
        </p:txBody>
      </p:sp>
      <p:sp>
        <p:nvSpPr>
          <p:cNvPr id="9" name="Text Placeholder 2">
            <a:extLst>
              <a:ext uri="{FF2B5EF4-FFF2-40B4-BE49-F238E27FC236}">
                <a16:creationId xmlns:a16="http://schemas.microsoft.com/office/drawing/2014/main" id="{23710015-F7AE-466A-C302-D53FD9A789EB}"/>
              </a:ext>
            </a:extLst>
          </p:cNvPr>
          <p:cNvSpPr>
            <a:spLocks noGrp="1"/>
          </p:cNvSpPr>
          <p:nvPr/>
        </p:nvSpPr>
        <p:spPr>
          <a:xfrm>
            <a:off x="248900" y="1853982"/>
            <a:ext cx="11564027" cy="798878"/>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004445"/>
              </a:buClr>
              <a:buSzPts val="1800"/>
              <a:buFont typeface="Roboto"/>
              <a:buChar char="●"/>
              <a:defRPr sz="2000" b="0" i="0" u="none" strike="noStrike" cap="none">
                <a:solidFill>
                  <a:schemeClr val="bg2">
                    <a:lumMod val="50000"/>
                  </a:schemeClr>
                </a:solidFill>
                <a:latin typeface="Roboto"/>
                <a:ea typeface="Roboto"/>
                <a:cs typeface="Roboto"/>
                <a:sym typeface="Roboto"/>
              </a:defRPr>
            </a:lvl1pPr>
            <a:lvl2pPr marL="914400" marR="0" lvl="1" indent="-317500" algn="l" rtl="0">
              <a:lnSpc>
                <a:spcPct val="115000"/>
              </a:lnSpc>
              <a:spcBef>
                <a:spcPts val="0"/>
              </a:spcBef>
              <a:spcAft>
                <a:spcPts val="0"/>
              </a:spcAft>
              <a:buClr>
                <a:srgbClr val="004445"/>
              </a:buClr>
              <a:buSzPts val="1400"/>
              <a:buFont typeface="Roboto"/>
              <a:buChar char="○"/>
              <a:defRPr sz="1800" b="0" i="0" u="none" strike="noStrike" cap="none">
                <a:solidFill>
                  <a:schemeClr val="bg2">
                    <a:lumMod val="50000"/>
                  </a:schemeClr>
                </a:solidFill>
                <a:latin typeface="Roboto"/>
                <a:ea typeface="Roboto"/>
                <a:cs typeface="Roboto"/>
                <a:sym typeface="Roboto"/>
              </a:defRPr>
            </a:lvl2pPr>
            <a:lvl3pPr marL="1371600" marR="0" lvl="2" indent="-317500" algn="l" rtl="0">
              <a:lnSpc>
                <a:spcPct val="115000"/>
              </a:lnSpc>
              <a:spcBef>
                <a:spcPts val="0"/>
              </a:spcBef>
              <a:spcAft>
                <a:spcPts val="0"/>
              </a:spcAft>
              <a:buClr>
                <a:srgbClr val="004445"/>
              </a:buClr>
              <a:buSzPts val="1400"/>
              <a:buFont typeface="Roboto"/>
              <a:buChar char="■"/>
              <a:defRPr sz="1600" b="0" i="0" u="none" strike="noStrike" cap="none">
                <a:solidFill>
                  <a:schemeClr val="bg2">
                    <a:lumMod val="50000"/>
                  </a:schemeClr>
                </a:solidFill>
                <a:latin typeface="Roboto"/>
                <a:ea typeface="Roboto"/>
                <a:cs typeface="Roboto"/>
                <a:sym typeface="Roboto"/>
              </a:defRPr>
            </a:lvl3pPr>
            <a:lvl4pPr marL="1828800" marR="0" lvl="3" indent="-317500" algn="l" rtl="0">
              <a:lnSpc>
                <a:spcPct val="115000"/>
              </a:lnSpc>
              <a:spcBef>
                <a:spcPts val="0"/>
              </a:spcBef>
              <a:spcAft>
                <a:spcPts val="0"/>
              </a:spcAft>
              <a:buClr>
                <a:srgbClr val="004445"/>
              </a:buClr>
              <a:buSzPts val="1400"/>
              <a:buFont typeface="Roboto"/>
              <a:buChar char="●"/>
              <a:defRPr sz="1400" b="0" i="0" u="none" strike="noStrike" cap="none">
                <a:solidFill>
                  <a:schemeClr val="bg2">
                    <a:lumMod val="50000"/>
                  </a:schemeClr>
                </a:solidFill>
                <a:latin typeface="Roboto"/>
                <a:ea typeface="Roboto"/>
                <a:cs typeface="Roboto"/>
                <a:sym typeface="Roboto"/>
              </a:defRPr>
            </a:lvl4pPr>
            <a:lvl5pPr marL="2286000" marR="0" lvl="4" indent="-317500" algn="l" rtl="0">
              <a:lnSpc>
                <a:spcPct val="115000"/>
              </a:lnSpc>
              <a:spcBef>
                <a:spcPts val="0"/>
              </a:spcBef>
              <a:spcAft>
                <a:spcPts val="0"/>
              </a:spcAft>
              <a:buClr>
                <a:srgbClr val="004445"/>
              </a:buClr>
              <a:buSzPts val="1400"/>
              <a:buFont typeface="Roboto"/>
              <a:buChar char="○"/>
              <a:defRPr sz="1400" b="0" i="0" u="none" strike="noStrike" cap="none">
                <a:solidFill>
                  <a:schemeClr val="bg2">
                    <a:lumMod val="50000"/>
                  </a:schemeClr>
                </a:solidFill>
                <a:latin typeface="Roboto"/>
                <a:ea typeface="Roboto"/>
                <a:cs typeface="Roboto"/>
                <a:sym typeface="Roboto"/>
              </a:defRPr>
            </a:lvl5pPr>
            <a:lvl6pPr marL="2743200" marR="0" lvl="5" indent="-317500" algn="l" rtl="0">
              <a:lnSpc>
                <a:spcPct val="115000"/>
              </a:lnSpc>
              <a:spcBef>
                <a:spcPts val="0"/>
              </a:spcBef>
              <a:spcAft>
                <a:spcPts val="0"/>
              </a:spcAft>
              <a:buClr>
                <a:schemeClr val="lt2"/>
              </a:buClr>
              <a:buSzPts val="1400"/>
              <a:buFont typeface="Roboto"/>
              <a:buChar char="■"/>
              <a:defRPr sz="1050" b="0" i="0" u="none" strike="noStrike" cap="none">
                <a:solidFill>
                  <a:schemeClr val="lt2"/>
                </a:solidFill>
                <a:latin typeface="Roboto"/>
                <a:ea typeface="Roboto"/>
                <a:cs typeface="Roboto"/>
                <a:sym typeface="Roboto"/>
              </a:defRPr>
            </a:lvl6pPr>
            <a:lvl7pPr marL="3200400" marR="0" lvl="6" indent="-317500" algn="l" rtl="0">
              <a:lnSpc>
                <a:spcPct val="115000"/>
              </a:lnSpc>
              <a:spcBef>
                <a:spcPts val="0"/>
              </a:spcBef>
              <a:spcAft>
                <a:spcPts val="0"/>
              </a:spcAft>
              <a:buClr>
                <a:schemeClr val="lt2"/>
              </a:buClr>
              <a:buSzPts val="1400"/>
              <a:buFont typeface="Roboto"/>
              <a:buChar char="●"/>
              <a:defRPr sz="1050" b="0" i="0" u="none" strike="noStrike" cap="none">
                <a:solidFill>
                  <a:schemeClr val="lt2"/>
                </a:solidFill>
                <a:latin typeface="Roboto"/>
                <a:ea typeface="Roboto"/>
                <a:cs typeface="Roboto"/>
                <a:sym typeface="Roboto"/>
              </a:defRPr>
            </a:lvl7pPr>
            <a:lvl8pPr marL="3657600" marR="0" lvl="7" indent="-317500" algn="l" rtl="0">
              <a:lnSpc>
                <a:spcPct val="115000"/>
              </a:lnSpc>
              <a:spcBef>
                <a:spcPts val="0"/>
              </a:spcBef>
              <a:spcAft>
                <a:spcPts val="0"/>
              </a:spcAft>
              <a:buClr>
                <a:schemeClr val="lt2"/>
              </a:buClr>
              <a:buSzPts val="1400"/>
              <a:buFont typeface="Roboto"/>
              <a:buChar char="○"/>
              <a:defRPr sz="1050" b="0" i="0" u="none" strike="noStrike" cap="none">
                <a:solidFill>
                  <a:schemeClr val="lt2"/>
                </a:solidFill>
                <a:latin typeface="Roboto"/>
                <a:ea typeface="Roboto"/>
                <a:cs typeface="Roboto"/>
                <a:sym typeface="Roboto"/>
              </a:defRPr>
            </a:lvl8pPr>
            <a:lvl9pPr marL="4114800" marR="0" lvl="8" indent="-317500" algn="l" rtl="0">
              <a:lnSpc>
                <a:spcPct val="115000"/>
              </a:lnSpc>
              <a:spcBef>
                <a:spcPts val="0"/>
              </a:spcBef>
              <a:spcAft>
                <a:spcPts val="0"/>
              </a:spcAft>
              <a:buClr>
                <a:schemeClr val="lt2"/>
              </a:buClr>
              <a:buSzPts val="1400"/>
              <a:buFont typeface="Roboto"/>
              <a:buChar char="■"/>
              <a:defRPr sz="1050" b="0" i="0" u="none" strike="noStrike" cap="none">
                <a:solidFill>
                  <a:schemeClr val="lt2"/>
                </a:solidFill>
                <a:latin typeface="Roboto"/>
                <a:ea typeface="Roboto"/>
                <a:cs typeface="Roboto"/>
                <a:sym typeface="Roboto"/>
              </a:defRPr>
            </a:lvl9pPr>
          </a:lstStyle>
          <a:p>
            <a:pPr marL="114300" indent="0">
              <a:buNone/>
            </a:pPr>
            <a:r>
              <a:rPr lang="en-US" sz="1800" b="1">
                <a:solidFill>
                  <a:schemeClr val="bg1"/>
                </a:solidFill>
                <a:latin typeface="+mj-lt"/>
              </a:rPr>
              <a:t>Large-scale GSI captures stormwater runoff from a much larger area and can benefit multiple tributaries along a river rather than just localized areas.</a:t>
            </a:r>
          </a:p>
        </p:txBody>
      </p:sp>
      <p:pic>
        <p:nvPicPr>
          <p:cNvPr id="14" name="Picture 13">
            <a:extLst>
              <a:ext uri="{FF2B5EF4-FFF2-40B4-BE49-F238E27FC236}">
                <a16:creationId xmlns:a16="http://schemas.microsoft.com/office/drawing/2014/main" id="{B2BC1B7B-A6E2-FC29-AC6D-E7827B702F88}"/>
              </a:ext>
            </a:extLst>
          </p:cNvPr>
          <p:cNvPicPr>
            <a:picLocks noChangeAspect="1"/>
          </p:cNvPicPr>
          <p:nvPr/>
        </p:nvPicPr>
        <p:blipFill>
          <a:blip r:embed="rId4"/>
          <a:stretch>
            <a:fillRect/>
          </a:stretch>
        </p:blipFill>
        <p:spPr>
          <a:xfrm>
            <a:off x="160492" y="2662744"/>
            <a:ext cx="5487268" cy="4012763"/>
          </a:xfrm>
          <a:prstGeom prst="rect">
            <a:avLst/>
          </a:prstGeom>
        </p:spPr>
      </p:pic>
    </p:spTree>
    <p:extLst>
      <p:ext uri="{BB962C8B-B14F-4D97-AF65-F5344CB8AC3E}">
        <p14:creationId xmlns:p14="http://schemas.microsoft.com/office/powerpoint/2010/main" val="3448324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7E33CDB1-6591-CDAF-1BC0-882567D7D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614F9-B8DC-BEA0-B7C0-6F0D0DC63532}"/>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097F279D-BF81-C4C1-D6A3-734AFE3F78E3}"/>
              </a:ext>
            </a:extLst>
          </p:cNvPr>
          <p:cNvGrpSpPr/>
          <p:nvPr/>
        </p:nvGrpSpPr>
        <p:grpSpPr>
          <a:xfrm>
            <a:off x="702011" y="988979"/>
            <a:ext cx="10651789" cy="839821"/>
            <a:chOff x="838199" y="3975370"/>
            <a:chExt cx="3023681" cy="2110902"/>
          </a:xfrm>
        </p:grpSpPr>
        <p:sp>
          <p:nvSpPr>
            <p:cNvPr id="4" name="Rectangle 3">
              <a:extLst>
                <a:ext uri="{FF2B5EF4-FFF2-40B4-BE49-F238E27FC236}">
                  <a16:creationId xmlns:a16="http://schemas.microsoft.com/office/drawing/2014/main" id="{4D5AF7FC-0A22-4D7F-5AD1-67958D0C3BB0}"/>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EE0D60-E221-CE14-4400-32CADE9EE2AB}"/>
                </a:ext>
              </a:extLst>
            </p:cNvPr>
            <p:cNvSpPr txBox="1"/>
            <p:nvPr/>
          </p:nvSpPr>
          <p:spPr>
            <a:xfrm>
              <a:off x="939933" y="4169924"/>
              <a:ext cx="2820211" cy="1569660"/>
            </a:xfrm>
            <a:prstGeom prst="rect">
              <a:avLst/>
            </a:prstGeom>
            <a:noFill/>
          </p:spPr>
          <p:txBody>
            <a:bodyPr wrap="square" rtlCol="0">
              <a:spAutoFit/>
            </a:bodyPr>
            <a:lstStyle/>
            <a:p>
              <a:pPr algn="ctr"/>
              <a:r>
                <a:rPr lang="en-US" sz="3200" b="1">
                  <a:solidFill>
                    <a:srgbClr val="FFC000"/>
                  </a:solidFill>
                </a:rPr>
                <a:t>Stormwater Improvement Project</a:t>
              </a:r>
            </a:p>
          </p:txBody>
        </p:sp>
      </p:grpSp>
      <p:pic>
        <p:nvPicPr>
          <p:cNvPr id="10" name="Picture 9">
            <a:extLst>
              <a:ext uri="{FF2B5EF4-FFF2-40B4-BE49-F238E27FC236}">
                <a16:creationId xmlns:a16="http://schemas.microsoft.com/office/drawing/2014/main" id="{29EF0667-4367-06B4-5EF1-45A54967D8F3}"/>
              </a:ext>
            </a:extLst>
          </p:cNvPr>
          <p:cNvPicPr>
            <a:picLocks noChangeAspect="1"/>
          </p:cNvPicPr>
          <p:nvPr/>
        </p:nvPicPr>
        <p:blipFill>
          <a:blip r:embed="rId3"/>
          <a:stretch>
            <a:fillRect/>
          </a:stretch>
        </p:blipFill>
        <p:spPr>
          <a:xfrm>
            <a:off x="466086" y="1932407"/>
            <a:ext cx="11259827" cy="4661263"/>
          </a:xfrm>
          <a:prstGeom prst="rect">
            <a:avLst/>
          </a:prstGeom>
        </p:spPr>
      </p:pic>
    </p:spTree>
    <p:extLst>
      <p:ext uri="{BB962C8B-B14F-4D97-AF65-F5344CB8AC3E}">
        <p14:creationId xmlns:p14="http://schemas.microsoft.com/office/powerpoint/2010/main" val="3741281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69E4C5EA-BFAB-1003-2AC3-C7078B45DF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4E89D-7546-4ED9-E7DB-1A9B578E9294}"/>
              </a:ext>
            </a:extLst>
          </p:cNvPr>
          <p:cNvSpPr>
            <a:spLocks noGrp="1"/>
          </p:cNvSpPr>
          <p:nvPr>
            <p:ph type="title"/>
          </p:nvPr>
        </p:nvSpPr>
        <p:spPr>
          <a:xfrm>
            <a:off x="974387" y="3049960"/>
            <a:ext cx="10515600" cy="520246"/>
          </a:xfrm>
        </p:spPr>
        <p:txBody>
          <a:bodyPr>
            <a:normAutofit fontScale="90000"/>
          </a:bodyPr>
          <a:lstStyle/>
          <a:p>
            <a:pPr algn="ctr"/>
            <a:r>
              <a:rPr lang="en-US">
                <a:solidFill>
                  <a:schemeClr val="bg1"/>
                </a:solidFill>
              </a:rPr>
              <a:t>Background and Overview of Jefferson Chalmers Proposed Flood Mitigation Project</a:t>
            </a:r>
          </a:p>
        </p:txBody>
      </p:sp>
    </p:spTree>
    <p:extLst>
      <p:ext uri="{BB962C8B-B14F-4D97-AF65-F5344CB8AC3E}">
        <p14:creationId xmlns:p14="http://schemas.microsoft.com/office/powerpoint/2010/main" val="1937432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117A1EA0-A43A-C319-12AC-10EEE8C60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E5444-18F0-9816-4E45-74231BDD4D3E}"/>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21A6B603-2C1E-2474-E5A5-667A26E18E4A}"/>
              </a:ext>
            </a:extLst>
          </p:cNvPr>
          <p:cNvGrpSpPr/>
          <p:nvPr/>
        </p:nvGrpSpPr>
        <p:grpSpPr>
          <a:xfrm>
            <a:off x="838200" y="874847"/>
            <a:ext cx="10515600" cy="520246"/>
            <a:chOff x="838199" y="3975370"/>
            <a:chExt cx="3023681" cy="2110902"/>
          </a:xfrm>
        </p:grpSpPr>
        <p:sp>
          <p:nvSpPr>
            <p:cNvPr id="4" name="Rectangle 3">
              <a:extLst>
                <a:ext uri="{FF2B5EF4-FFF2-40B4-BE49-F238E27FC236}">
                  <a16:creationId xmlns:a16="http://schemas.microsoft.com/office/drawing/2014/main" id="{6EFCEF5C-BD23-0896-4ABF-A136794EA407}"/>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532D1E-D1AB-EC25-56E6-B671B2E1D5E9}"/>
                </a:ext>
              </a:extLst>
            </p:cNvPr>
            <p:cNvSpPr txBox="1"/>
            <p:nvPr/>
          </p:nvSpPr>
          <p:spPr>
            <a:xfrm>
              <a:off x="1041669" y="3975370"/>
              <a:ext cx="2616740" cy="2062103"/>
            </a:xfrm>
            <a:prstGeom prst="rect">
              <a:avLst/>
            </a:prstGeom>
            <a:noFill/>
          </p:spPr>
          <p:txBody>
            <a:bodyPr wrap="square" rtlCol="0">
              <a:spAutoFit/>
            </a:bodyPr>
            <a:lstStyle/>
            <a:p>
              <a:pPr algn="ctr"/>
              <a:r>
                <a:rPr lang="en-US" sz="3200" b="1">
                  <a:solidFill>
                    <a:srgbClr val="FFC000"/>
                  </a:solidFill>
                </a:rPr>
                <a:t>Stop Log Flood Mitigation Project</a:t>
              </a:r>
            </a:p>
          </p:txBody>
        </p:sp>
      </p:grpSp>
      <p:pic>
        <p:nvPicPr>
          <p:cNvPr id="9" name="Picture 8">
            <a:extLst>
              <a:ext uri="{FF2B5EF4-FFF2-40B4-BE49-F238E27FC236}">
                <a16:creationId xmlns:a16="http://schemas.microsoft.com/office/drawing/2014/main" id="{B3265C74-DC25-ACE8-030C-DF53F1CA3526}"/>
              </a:ext>
            </a:extLst>
          </p:cNvPr>
          <p:cNvPicPr>
            <a:picLocks noChangeAspect="1"/>
          </p:cNvPicPr>
          <p:nvPr/>
        </p:nvPicPr>
        <p:blipFill>
          <a:blip r:embed="rId4"/>
          <a:stretch>
            <a:fillRect/>
          </a:stretch>
        </p:blipFill>
        <p:spPr>
          <a:xfrm>
            <a:off x="6796079" y="1714175"/>
            <a:ext cx="4577870" cy="4648955"/>
          </a:xfrm>
          <a:prstGeom prst="rect">
            <a:avLst/>
          </a:prstGeom>
        </p:spPr>
      </p:pic>
      <p:sp>
        <p:nvSpPr>
          <p:cNvPr id="10" name="TextBox 9">
            <a:extLst>
              <a:ext uri="{FF2B5EF4-FFF2-40B4-BE49-F238E27FC236}">
                <a16:creationId xmlns:a16="http://schemas.microsoft.com/office/drawing/2014/main" id="{52CF4DB3-A635-DE6D-465C-F6E4B626B719}"/>
              </a:ext>
            </a:extLst>
          </p:cNvPr>
          <p:cNvSpPr txBox="1"/>
          <p:nvPr/>
        </p:nvSpPr>
        <p:spPr>
          <a:xfrm>
            <a:off x="380246" y="1615564"/>
            <a:ext cx="6310759" cy="5278368"/>
          </a:xfrm>
          <a:prstGeom prst="rect">
            <a:avLst/>
          </a:prstGeom>
          <a:noFill/>
        </p:spPr>
        <p:txBody>
          <a:bodyPr wrap="square" lIns="91440" tIns="45720" rIns="91440" bIns="45720" rtlCol="0" anchor="t">
            <a:spAutoFit/>
          </a:bodyPr>
          <a:lstStyle/>
          <a:p>
            <a:pPr>
              <a:spcBef>
                <a:spcPts val="600"/>
              </a:spcBef>
              <a:spcAft>
                <a:spcPts val="600"/>
              </a:spcAft>
            </a:pPr>
            <a:r>
              <a:rPr lang="en-US" sz="1600">
                <a:solidFill>
                  <a:schemeClr val="bg1"/>
                </a:solidFill>
                <a:latin typeface="+mj-lt"/>
              </a:rPr>
              <a:t>The city will install permanent fixtures for temporary stop logs to keep Detroit River flood water out of the sewer system with the intention of removing Jefferson Chalmers from the floodplain. </a:t>
            </a:r>
          </a:p>
          <a:p>
            <a:pPr>
              <a:spcBef>
                <a:spcPts val="600"/>
              </a:spcBef>
              <a:spcAft>
                <a:spcPts val="600"/>
              </a:spcAft>
            </a:pPr>
            <a:endParaRPr lang="en-US" sz="1600">
              <a:solidFill>
                <a:schemeClr val="bg1"/>
              </a:solidFill>
              <a:latin typeface="+mj-lt"/>
            </a:endParaRPr>
          </a:p>
          <a:p>
            <a:pPr>
              <a:spcBef>
                <a:spcPts val="600"/>
              </a:spcBef>
              <a:spcAft>
                <a:spcPts val="600"/>
              </a:spcAft>
            </a:pPr>
            <a:r>
              <a:rPr lang="en-US" sz="1600">
                <a:solidFill>
                  <a:schemeClr val="bg1"/>
                </a:solidFill>
                <a:latin typeface="+mj-lt"/>
              </a:rPr>
              <a:t>The installation of the three (3) stop log structures will be across Lakewood, Phillip and Fox Creek canals, and include earthwork in Mariners, Riverfront - Lakewood East, AB Ford and Maheras Gentry Parks, and site grading/ floodwall at KAM Marine/Bayview Yacht Club.</a:t>
            </a:r>
          </a:p>
          <a:p>
            <a:pPr>
              <a:spcBef>
                <a:spcPts val="600"/>
              </a:spcBef>
              <a:spcAft>
                <a:spcPts val="600"/>
              </a:spcAft>
            </a:pPr>
            <a:endParaRPr lang="en-US" sz="1600">
              <a:solidFill>
                <a:schemeClr val="bg1"/>
              </a:solidFill>
              <a:latin typeface="+mj-lt"/>
            </a:endParaRPr>
          </a:p>
          <a:p>
            <a:pPr>
              <a:spcBef>
                <a:spcPts val="600"/>
              </a:spcBef>
              <a:spcAft>
                <a:spcPts val="600"/>
              </a:spcAft>
            </a:pPr>
            <a:r>
              <a:rPr lang="en-US" sz="1600">
                <a:solidFill>
                  <a:schemeClr val="bg1"/>
                </a:solidFill>
                <a:latin typeface="+mj-lt"/>
              </a:rPr>
              <a:t>Privately repairing seawalls </a:t>
            </a:r>
            <a:r>
              <a:rPr lang="en-US" sz="1600" u="sng">
                <a:solidFill>
                  <a:schemeClr val="bg1"/>
                </a:solidFill>
                <a:latin typeface="+mj-lt"/>
              </a:rPr>
              <a:t>does not remove </a:t>
            </a:r>
            <a:r>
              <a:rPr lang="en-US" sz="1600">
                <a:solidFill>
                  <a:schemeClr val="bg1"/>
                </a:solidFill>
                <a:latin typeface="+mj-lt"/>
              </a:rPr>
              <a:t>Jefferson Chalmers from the floodplain. </a:t>
            </a:r>
          </a:p>
          <a:p>
            <a:pPr marL="285750" indent="-285750">
              <a:spcBef>
                <a:spcPts val="600"/>
              </a:spcBef>
              <a:spcAft>
                <a:spcPts val="600"/>
              </a:spcAft>
              <a:buFont typeface="Arial" panose="020B0604020202020204" pitchFamily="34" charset="0"/>
              <a:buChar char="•"/>
            </a:pPr>
            <a:r>
              <a:rPr lang="en-US" sz="1400" b="1">
                <a:solidFill>
                  <a:schemeClr val="bg1"/>
                </a:solidFill>
                <a:latin typeface="+mj-lt"/>
                <a:cs typeface="Arial"/>
              </a:rPr>
              <a:t>FEMA-accredited flood barrier protection rules likely apply – including maintenance plan and local municipality oversight. </a:t>
            </a:r>
            <a:r>
              <a:rPr lang="en-US" sz="1400" b="1">
                <a:latin typeface="+mj-lt"/>
                <a:cs typeface="Arial"/>
              </a:rPr>
              <a:t> ( </a:t>
            </a:r>
            <a:r>
              <a:rPr lang="en-US" sz="1400" b="1">
                <a:latin typeface="+mj-lt"/>
                <a:cs typeface="Arial"/>
                <a:hlinkClick r:id="rId5"/>
              </a:rPr>
              <a:t>https://www.fema.gov/sites/default/files/</a:t>
            </a:r>
            <a:r>
              <a:rPr lang="en-US" sz="1400" b="1">
                <a:latin typeface="+mj-lt"/>
                <a:ea typeface="+mn-lt"/>
                <a:cs typeface="+mn-lt"/>
                <a:hlinkClick r:id="rId5"/>
              </a:rPr>
              <a:t>documents/fema_meeting-criteria-accrediting.pdf</a:t>
            </a:r>
            <a:r>
              <a:rPr lang="en-US" sz="1400" b="1">
                <a:latin typeface="+mj-lt"/>
                <a:ea typeface="+mn-lt"/>
                <a:cs typeface="+mn-lt"/>
              </a:rPr>
              <a:t> )</a:t>
            </a:r>
            <a:endParaRPr lang="en-US" sz="1400">
              <a:latin typeface="+mj-lt"/>
              <a:cs typeface="Arial"/>
            </a:endParaRPr>
          </a:p>
          <a:p>
            <a:endParaRPr lang="en-US">
              <a:solidFill>
                <a:schemeClr val="bg1"/>
              </a:solidFill>
              <a:latin typeface="+mj-lt"/>
            </a:endParaRPr>
          </a:p>
        </p:txBody>
      </p:sp>
    </p:spTree>
    <p:extLst>
      <p:ext uri="{BB962C8B-B14F-4D97-AF65-F5344CB8AC3E}">
        <p14:creationId xmlns:p14="http://schemas.microsoft.com/office/powerpoint/2010/main" val="281648095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90640-A15C-2373-0EA1-429353DC90A6}"/>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4" name="Group 3">
            <a:extLst>
              <a:ext uri="{FF2B5EF4-FFF2-40B4-BE49-F238E27FC236}">
                <a16:creationId xmlns:a16="http://schemas.microsoft.com/office/drawing/2014/main" id="{F5ECBC03-FCE9-189A-6C03-D4B53EE69663}"/>
              </a:ext>
            </a:extLst>
          </p:cNvPr>
          <p:cNvGrpSpPr/>
          <p:nvPr/>
        </p:nvGrpSpPr>
        <p:grpSpPr>
          <a:xfrm>
            <a:off x="838200" y="885372"/>
            <a:ext cx="10515600" cy="520246"/>
            <a:chOff x="838199" y="3975370"/>
            <a:chExt cx="3023681" cy="2110902"/>
          </a:xfrm>
        </p:grpSpPr>
        <p:sp>
          <p:nvSpPr>
            <p:cNvPr id="5" name="Rectangle 4">
              <a:extLst>
                <a:ext uri="{FF2B5EF4-FFF2-40B4-BE49-F238E27FC236}">
                  <a16:creationId xmlns:a16="http://schemas.microsoft.com/office/drawing/2014/main" id="{B54EBD8B-6E76-FBE8-B2AE-DB27B6685A1E}"/>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1E6D667-EDEF-F29A-F659-0C18C010D616}"/>
                </a:ext>
              </a:extLst>
            </p:cNvPr>
            <p:cNvSpPr txBox="1"/>
            <p:nvPr/>
          </p:nvSpPr>
          <p:spPr>
            <a:xfrm>
              <a:off x="1041669" y="3975370"/>
              <a:ext cx="2616740" cy="2062103"/>
            </a:xfrm>
            <a:prstGeom prst="rect">
              <a:avLst/>
            </a:prstGeom>
            <a:noFill/>
          </p:spPr>
          <p:txBody>
            <a:bodyPr wrap="square" rtlCol="0">
              <a:spAutoFit/>
            </a:bodyPr>
            <a:lstStyle/>
            <a:p>
              <a:pPr algn="ctr"/>
              <a:r>
                <a:rPr lang="en-US" sz="3200" b="1">
                  <a:solidFill>
                    <a:srgbClr val="FFC000"/>
                  </a:solidFill>
                </a:rPr>
                <a:t>Stop Log Flood Mitigation Project</a:t>
              </a:r>
            </a:p>
          </p:txBody>
        </p:sp>
      </p:grpSp>
      <p:pic>
        <p:nvPicPr>
          <p:cNvPr id="9" name="Content Placeholder 8" descr="Graphical user interface, application, website&#10;&#10;AI-generated content may be incorrect.">
            <a:extLst>
              <a:ext uri="{FF2B5EF4-FFF2-40B4-BE49-F238E27FC236}">
                <a16:creationId xmlns:a16="http://schemas.microsoft.com/office/drawing/2014/main" id="{AA3BEB81-87B7-FA27-37B3-16E4A37760B7}"/>
              </a:ext>
            </a:extLst>
          </p:cNvPr>
          <p:cNvPicPr>
            <a:picLocks noGrp="1" noChangeAspect="1"/>
          </p:cNvPicPr>
          <p:nvPr>
            <p:ph idx="1"/>
          </p:nvPr>
        </p:nvPicPr>
        <p:blipFill rotWithShape="1">
          <a:blip r:embed="rId4"/>
          <a:srcRect l="13016" t="13850" r="13483" b="5403"/>
          <a:stretch/>
        </p:blipFill>
        <p:spPr bwMode="auto">
          <a:xfrm>
            <a:off x="1825244" y="1707941"/>
            <a:ext cx="8187289" cy="51445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658732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B9CD3F15-B1F2-A8D1-026A-42AC362A346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56CC726-3E9F-72A7-F9CA-B582F28D51AE}"/>
              </a:ext>
            </a:extLst>
          </p:cNvPr>
          <p:cNvSpPr>
            <a:spLocks noGrp="1"/>
          </p:cNvSpPr>
          <p:nvPr>
            <p:ph type="title"/>
          </p:nvPr>
        </p:nvSpPr>
        <p:spPr/>
        <p:txBody>
          <a:bodyPr/>
          <a:lstStyle/>
          <a:p>
            <a:r>
              <a:rPr lang="en-US">
                <a:solidFill>
                  <a:schemeClr val="bg1"/>
                </a:solidFill>
              </a:rPr>
              <a:t>Introduction to CDBG-DR</a:t>
            </a:r>
          </a:p>
        </p:txBody>
      </p:sp>
      <p:pic>
        <p:nvPicPr>
          <p:cNvPr id="2" name="Picture 1">
            <a:extLst>
              <a:ext uri="{FF2B5EF4-FFF2-40B4-BE49-F238E27FC236}">
                <a16:creationId xmlns:a16="http://schemas.microsoft.com/office/drawing/2014/main" id="{4B97D824-CCE9-E79A-4036-7A2E94354A87}"/>
              </a:ext>
            </a:extLst>
          </p:cNvPr>
          <p:cNvPicPr>
            <a:picLocks noChangeAspect="1"/>
          </p:cNvPicPr>
          <p:nvPr/>
        </p:nvPicPr>
        <p:blipFill>
          <a:blip r:embed="rId3"/>
          <a:stretch>
            <a:fillRect/>
          </a:stretch>
        </p:blipFill>
        <p:spPr>
          <a:xfrm>
            <a:off x="694889" y="1376900"/>
            <a:ext cx="2390472" cy="2385172"/>
          </a:xfrm>
          <a:prstGeom prst="rect">
            <a:avLst/>
          </a:prstGeom>
        </p:spPr>
      </p:pic>
      <p:pic>
        <p:nvPicPr>
          <p:cNvPr id="4" name="Picture 3">
            <a:extLst>
              <a:ext uri="{FF2B5EF4-FFF2-40B4-BE49-F238E27FC236}">
                <a16:creationId xmlns:a16="http://schemas.microsoft.com/office/drawing/2014/main" id="{4E12B0F9-CF53-12AA-EC40-1C54CF737C36}"/>
              </a:ext>
            </a:extLst>
          </p:cNvPr>
          <p:cNvPicPr>
            <a:picLocks noChangeAspect="1"/>
          </p:cNvPicPr>
          <p:nvPr/>
        </p:nvPicPr>
        <p:blipFill>
          <a:blip r:embed="rId4"/>
          <a:stretch>
            <a:fillRect/>
          </a:stretch>
        </p:blipFill>
        <p:spPr>
          <a:xfrm>
            <a:off x="4900764" y="1371600"/>
            <a:ext cx="2390472" cy="2390472"/>
          </a:xfrm>
          <a:prstGeom prst="rect">
            <a:avLst/>
          </a:prstGeom>
        </p:spPr>
      </p:pic>
      <p:pic>
        <p:nvPicPr>
          <p:cNvPr id="6" name="Picture 5" descr="A picture containing text, sign, outdoor&#10;&#10;AI-generated content may be incorrect.">
            <a:extLst>
              <a:ext uri="{FF2B5EF4-FFF2-40B4-BE49-F238E27FC236}">
                <a16:creationId xmlns:a16="http://schemas.microsoft.com/office/drawing/2014/main" id="{83FEBADB-0D71-9022-1329-F9A08825D8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187" y="1213466"/>
            <a:ext cx="2407013" cy="2547103"/>
          </a:xfrm>
          <a:prstGeom prst="rect">
            <a:avLst/>
          </a:prstGeom>
        </p:spPr>
      </p:pic>
      <p:sp>
        <p:nvSpPr>
          <p:cNvPr id="8" name="Arrow: Right 7">
            <a:extLst>
              <a:ext uri="{FF2B5EF4-FFF2-40B4-BE49-F238E27FC236}">
                <a16:creationId xmlns:a16="http://schemas.microsoft.com/office/drawing/2014/main" id="{AE5BA66B-F8C8-55DA-B6DD-4753B1287701}"/>
              </a:ext>
            </a:extLst>
          </p:cNvPr>
          <p:cNvSpPr/>
          <p:nvPr/>
        </p:nvSpPr>
        <p:spPr>
          <a:xfrm>
            <a:off x="2540995" y="4367993"/>
            <a:ext cx="818707" cy="41467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1EE80E63-155A-8FC4-870A-7FD590481950}"/>
              </a:ext>
            </a:extLst>
          </p:cNvPr>
          <p:cNvSpPr/>
          <p:nvPr/>
        </p:nvSpPr>
        <p:spPr>
          <a:xfrm>
            <a:off x="5697747" y="4367993"/>
            <a:ext cx="818707" cy="41467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2B81C701-D449-8159-E911-9B01DB35EC28}"/>
              </a:ext>
            </a:extLst>
          </p:cNvPr>
          <p:cNvSpPr/>
          <p:nvPr/>
        </p:nvSpPr>
        <p:spPr>
          <a:xfrm>
            <a:off x="8718187" y="4367993"/>
            <a:ext cx="818707" cy="41467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086322F-C914-BED5-040E-B7A8F5D464DE}"/>
              </a:ext>
            </a:extLst>
          </p:cNvPr>
          <p:cNvSpPr txBox="1"/>
          <p:nvPr/>
        </p:nvSpPr>
        <p:spPr>
          <a:xfrm>
            <a:off x="487729" y="4090166"/>
            <a:ext cx="2053266" cy="1815882"/>
          </a:xfrm>
          <a:prstGeom prst="rect">
            <a:avLst/>
          </a:prstGeom>
          <a:noFill/>
        </p:spPr>
        <p:txBody>
          <a:bodyPr wrap="square" rtlCol="0">
            <a:spAutoFit/>
          </a:bodyPr>
          <a:lstStyle/>
          <a:p>
            <a:pPr algn="ctr"/>
            <a:r>
              <a:rPr lang="en-US" sz="1400" b="1">
                <a:latin typeface="Montserrat" panose="00000300000000000000" pitchFamily="2" charset="0"/>
              </a:rPr>
              <a:t>Congress (sometimes) appropriates CDBG-DR funding towards Presidentially Declared Disasters (12/21/24)</a:t>
            </a:r>
          </a:p>
        </p:txBody>
      </p:sp>
      <p:sp>
        <p:nvSpPr>
          <p:cNvPr id="12" name="TextBox 11">
            <a:extLst>
              <a:ext uri="{FF2B5EF4-FFF2-40B4-BE49-F238E27FC236}">
                <a16:creationId xmlns:a16="http://schemas.microsoft.com/office/drawing/2014/main" id="{F464DD49-C2B3-7445-DF32-B34A124C88E7}"/>
              </a:ext>
            </a:extLst>
          </p:cNvPr>
          <p:cNvSpPr txBox="1"/>
          <p:nvPr/>
        </p:nvSpPr>
        <p:spPr>
          <a:xfrm>
            <a:off x="3441140" y="4090166"/>
            <a:ext cx="2194313" cy="2246769"/>
          </a:xfrm>
          <a:prstGeom prst="rect">
            <a:avLst/>
          </a:prstGeom>
          <a:noFill/>
        </p:spPr>
        <p:txBody>
          <a:bodyPr wrap="square" rtlCol="0">
            <a:spAutoFit/>
          </a:bodyPr>
          <a:lstStyle/>
          <a:p>
            <a:pPr algn="ctr"/>
            <a:r>
              <a:rPr lang="en-US" sz="1400" b="1">
                <a:latin typeface="Montserrat" panose="00000300000000000000" pitchFamily="2" charset="0"/>
              </a:rPr>
              <a:t>HUD determines award amounts and awards the CDBG-DR funding to grantees with eligible disasters.</a:t>
            </a:r>
          </a:p>
          <a:p>
            <a:pPr algn="ctr"/>
            <a:endParaRPr lang="en-US" sz="1400" b="1">
              <a:latin typeface="Montserrat" panose="00000300000000000000" pitchFamily="2" charset="0"/>
            </a:endParaRPr>
          </a:p>
          <a:p>
            <a:pPr algn="ctr"/>
            <a:r>
              <a:rPr lang="en-US" sz="1400" b="1">
                <a:latin typeface="Montserrat" panose="00000300000000000000" pitchFamily="2" charset="0"/>
              </a:rPr>
              <a:t>Awards published in the Federal Register Notice (1/16/25)</a:t>
            </a:r>
          </a:p>
        </p:txBody>
      </p:sp>
      <p:sp>
        <p:nvSpPr>
          <p:cNvPr id="14" name="TextBox 13">
            <a:extLst>
              <a:ext uri="{FF2B5EF4-FFF2-40B4-BE49-F238E27FC236}">
                <a16:creationId xmlns:a16="http://schemas.microsoft.com/office/drawing/2014/main" id="{5D63C322-6FE4-0F1D-9641-00293DE5B7AB}"/>
              </a:ext>
            </a:extLst>
          </p:cNvPr>
          <p:cNvSpPr txBox="1"/>
          <p:nvPr/>
        </p:nvSpPr>
        <p:spPr>
          <a:xfrm>
            <a:off x="6618938" y="4118765"/>
            <a:ext cx="2043596" cy="2462213"/>
          </a:xfrm>
          <a:prstGeom prst="rect">
            <a:avLst/>
          </a:prstGeom>
          <a:noFill/>
        </p:spPr>
        <p:txBody>
          <a:bodyPr wrap="square" rtlCol="0">
            <a:spAutoFit/>
          </a:bodyPr>
          <a:lstStyle/>
          <a:p>
            <a:pPr algn="ctr"/>
            <a:r>
              <a:rPr lang="en-US" sz="1400" b="1">
                <a:latin typeface="Montserrat" panose="00000300000000000000" pitchFamily="2" charset="0"/>
              </a:rPr>
              <a:t>The City of Detroit has 90 days to submit an Action Plan to HUD  proposing the use of the CDBG-DR funds.  </a:t>
            </a:r>
          </a:p>
          <a:p>
            <a:pPr algn="ctr"/>
            <a:endParaRPr lang="en-US" sz="1400" b="1">
              <a:latin typeface="Montserrat" panose="00000300000000000000" pitchFamily="2" charset="0"/>
            </a:endParaRPr>
          </a:p>
          <a:p>
            <a:pPr algn="ctr"/>
            <a:r>
              <a:rPr lang="en-US" sz="1400" b="1">
                <a:latin typeface="Montserrat" panose="00000300000000000000" pitchFamily="2" charset="0"/>
              </a:rPr>
              <a:t>HUD has 45 days to review upon submission.</a:t>
            </a:r>
          </a:p>
        </p:txBody>
      </p:sp>
      <p:sp>
        <p:nvSpPr>
          <p:cNvPr id="15" name="TextBox 14">
            <a:extLst>
              <a:ext uri="{FF2B5EF4-FFF2-40B4-BE49-F238E27FC236}">
                <a16:creationId xmlns:a16="http://schemas.microsoft.com/office/drawing/2014/main" id="{D9550819-659B-F581-3723-F7C2BE945B10}"/>
              </a:ext>
            </a:extLst>
          </p:cNvPr>
          <p:cNvSpPr txBox="1"/>
          <p:nvPr/>
        </p:nvSpPr>
        <p:spPr>
          <a:xfrm>
            <a:off x="9691415" y="4063529"/>
            <a:ext cx="2133600" cy="1600438"/>
          </a:xfrm>
          <a:prstGeom prst="rect">
            <a:avLst/>
          </a:prstGeom>
          <a:noFill/>
        </p:spPr>
        <p:txBody>
          <a:bodyPr wrap="square" rtlCol="0">
            <a:spAutoFit/>
          </a:bodyPr>
          <a:lstStyle/>
          <a:p>
            <a:pPr algn="ctr"/>
            <a:r>
              <a:rPr lang="en-US" sz="1400" b="1">
                <a:latin typeface="Montserrat" panose="00000300000000000000" pitchFamily="2" charset="0"/>
              </a:rPr>
              <a:t>City of Detroit, through its Housing and Revitalization Department, implements the approved Action Plan</a:t>
            </a:r>
          </a:p>
        </p:txBody>
      </p:sp>
      <p:sp>
        <p:nvSpPr>
          <p:cNvPr id="16" name="TextBox 15">
            <a:extLst>
              <a:ext uri="{FF2B5EF4-FFF2-40B4-BE49-F238E27FC236}">
                <a16:creationId xmlns:a16="http://schemas.microsoft.com/office/drawing/2014/main" id="{9DF7AA74-FF8F-4635-04A1-F78279B215A1}"/>
              </a:ext>
            </a:extLst>
          </p:cNvPr>
          <p:cNvSpPr txBox="1"/>
          <p:nvPr/>
        </p:nvSpPr>
        <p:spPr>
          <a:xfrm>
            <a:off x="6539312" y="3817308"/>
            <a:ext cx="2202848" cy="246221"/>
          </a:xfrm>
          <a:prstGeom prst="rect">
            <a:avLst/>
          </a:prstGeom>
          <a:noFill/>
        </p:spPr>
        <p:txBody>
          <a:bodyPr wrap="square" rtlCol="0">
            <a:spAutoFit/>
          </a:bodyPr>
          <a:lstStyle/>
          <a:p>
            <a:pPr algn="ctr"/>
            <a:r>
              <a:rPr lang="en-US" sz="1000">
                <a:solidFill>
                  <a:srgbClr val="C00000"/>
                </a:solidFill>
              </a:rPr>
              <a:t>We are here </a:t>
            </a:r>
          </a:p>
        </p:txBody>
      </p:sp>
    </p:spTree>
    <p:extLst>
      <p:ext uri="{BB962C8B-B14F-4D97-AF65-F5344CB8AC3E}">
        <p14:creationId xmlns:p14="http://schemas.microsoft.com/office/powerpoint/2010/main" val="3878010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3237-0ED7-8B3F-727F-B5F18573AF09}"/>
              </a:ext>
            </a:extLst>
          </p:cNvPr>
          <p:cNvSpPr>
            <a:spLocks noGrp="1"/>
          </p:cNvSpPr>
          <p:nvPr>
            <p:ph type="title"/>
          </p:nvPr>
        </p:nvSpPr>
        <p:spPr/>
        <p:txBody>
          <a:bodyPr>
            <a:normAutofit/>
          </a:bodyPr>
          <a:lstStyle/>
          <a:p>
            <a:r>
              <a:rPr lang="en-US" sz="2900">
                <a:solidFill>
                  <a:schemeClr val="bg1"/>
                </a:solidFill>
              </a:rPr>
              <a:t>Infrastructure Programs</a:t>
            </a:r>
          </a:p>
        </p:txBody>
      </p:sp>
      <p:sp>
        <p:nvSpPr>
          <p:cNvPr id="3" name="Content Placeholder 2">
            <a:extLst>
              <a:ext uri="{FF2B5EF4-FFF2-40B4-BE49-F238E27FC236}">
                <a16:creationId xmlns:a16="http://schemas.microsoft.com/office/drawing/2014/main" id="{6518C7F3-4BDF-4303-23B1-B0855D492330}"/>
              </a:ext>
            </a:extLst>
          </p:cNvPr>
          <p:cNvSpPr>
            <a:spLocks noGrp="1"/>
          </p:cNvSpPr>
          <p:nvPr>
            <p:ph idx="1"/>
          </p:nvPr>
        </p:nvSpPr>
        <p:spPr>
          <a:xfrm>
            <a:off x="838200" y="1400260"/>
            <a:ext cx="9740685" cy="3343110"/>
          </a:xfrm>
        </p:spPr>
        <p:txBody>
          <a:bodyPr vert="horz" lIns="91440" tIns="45720" rIns="91440" bIns="45720" rtlCol="0" anchor="t">
            <a:normAutofit/>
          </a:bodyPr>
          <a:lstStyle/>
          <a:p>
            <a:r>
              <a:rPr lang="en-US" b="1">
                <a:solidFill>
                  <a:schemeClr val="bg1"/>
                </a:solidFill>
                <a:cs typeface="Arial"/>
              </a:rPr>
              <a:t>What could a stop log installation look like?</a:t>
            </a:r>
          </a:p>
          <a:p>
            <a:endParaRPr lang="en-US" b="1">
              <a:cs typeface="Arial"/>
            </a:endParaRPr>
          </a:p>
          <a:p>
            <a:endParaRPr lang="en-US" b="1">
              <a:cs typeface="Arial"/>
            </a:endParaRPr>
          </a:p>
        </p:txBody>
      </p:sp>
      <p:grpSp>
        <p:nvGrpSpPr>
          <p:cNvPr id="7" name="Group 6">
            <a:extLst>
              <a:ext uri="{FF2B5EF4-FFF2-40B4-BE49-F238E27FC236}">
                <a16:creationId xmlns:a16="http://schemas.microsoft.com/office/drawing/2014/main" id="{29FD7F69-2DAA-528C-B206-7491D9E4361F}"/>
              </a:ext>
            </a:extLst>
          </p:cNvPr>
          <p:cNvGrpSpPr/>
          <p:nvPr/>
        </p:nvGrpSpPr>
        <p:grpSpPr>
          <a:xfrm>
            <a:off x="838200" y="885372"/>
            <a:ext cx="10515600" cy="520246"/>
            <a:chOff x="838199" y="3975370"/>
            <a:chExt cx="3023681" cy="2110902"/>
          </a:xfrm>
        </p:grpSpPr>
        <p:sp>
          <p:nvSpPr>
            <p:cNvPr id="5" name="Rectangle 4">
              <a:extLst>
                <a:ext uri="{FF2B5EF4-FFF2-40B4-BE49-F238E27FC236}">
                  <a16:creationId xmlns:a16="http://schemas.microsoft.com/office/drawing/2014/main" id="{3B41B0E3-B21D-2FBF-5EC2-4B3703B2ABD9}"/>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63DCA7-2B7D-A424-DC52-4B7787E0F446}"/>
                </a:ext>
              </a:extLst>
            </p:cNvPr>
            <p:cNvSpPr txBox="1"/>
            <p:nvPr/>
          </p:nvSpPr>
          <p:spPr>
            <a:xfrm>
              <a:off x="1041669" y="3975370"/>
              <a:ext cx="2616740" cy="2062103"/>
            </a:xfrm>
            <a:prstGeom prst="rect">
              <a:avLst/>
            </a:prstGeom>
            <a:noFill/>
          </p:spPr>
          <p:txBody>
            <a:bodyPr wrap="square" rtlCol="0">
              <a:spAutoFit/>
            </a:bodyPr>
            <a:lstStyle/>
            <a:p>
              <a:pPr algn="ctr"/>
              <a:r>
                <a:rPr lang="en-US" sz="3200" b="1">
                  <a:solidFill>
                    <a:srgbClr val="FFC000"/>
                  </a:solidFill>
                </a:rPr>
                <a:t>Stop Log Flood Mitigation Project</a:t>
              </a:r>
            </a:p>
          </p:txBody>
        </p:sp>
      </p:grpSp>
      <p:pic>
        <p:nvPicPr>
          <p:cNvPr id="8" name="Picture 7">
            <a:extLst>
              <a:ext uri="{FF2B5EF4-FFF2-40B4-BE49-F238E27FC236}">
                <a16:creationId xmlns:a16="http://schemas.microsoft.com/office/drawing/2014/main" id="{0E88A500-69DB-108E-C6DB-26A7B5BF2505}"/>
              </a:ext>
            </a:extLst>
          </p:cNvPr>
          <p:cNvPicPr>
            <a:picLocks noChangeAspect="1"/>
          </p:cNvPicPr>
          <p:nvPr/>
        </p:nvPicPr>
        <p:blipFill>
          <a:blip r:embed="rId4"/>
          <a:stretch>
            <a:fillRect/>
          </a:stretch>
        </p:blipFill>
        <p:spPr>
          <a:xfrm>
            <a:off x="838200" y="1908479"/>
            <a:ext cx="4583502" cy="3532685"/>
          </a:xfrm>
          <a:prstGeom prst="rect">
            <a:avLst/>
          </a:prstGeom>
        </p:spPr>
      </p:pic>
      <p:pic>
        <p:nvPicPr>
          <p:cNvPr id="9" name="Picture 8">
            <a:extLst>
              <a:ext uri="{FF2B5EF4-FFF2-40B4-BE49-F238E27FC236}">
                <a16:creationId xmlns:a16="http://schemas.microsoft.com/office/drawing/2014/main" id="{34406935-5423-D96B-A33E-A61F000A2A56}"/>
              </a:ext>
            </a:extLst>
          </p:cNvPr>
          <p:cNvPicPr>
            <a:picLocks noChangeAspect="1"/>
          </p:cNvPicPr>
          <p:nvPr/>
        </p:nvPicPr>
        <p:blipFill>
          <a:blip r:embed="rId5"/>
          <a:stretch>
            <a:fillRect/>
          </a:stretch>
        </p:blipFill>
        <p:spPr>
          <a:xfrm>
            <a:off x="6312169" y="1897863"/>
            <a:ext cx="5041631" cy="3543301"/>
          </a:xfrm>
          <a:prstGeom prst="rect">
            <a:avLst/>
          </a:prstGeom>
        </p:spPr>
      </p:pic>
      <p:sp>
        <p:nvSpPr>
          <p:cNvPr id="4" name="TextBox 3">
            <a:extLst>
              <a:ext uri="{FF2B5EF4-FFF2-40B4-BE49-F238E27FC236}">
                <a16:creationId xmlns:a16="http://schemas.microsoft.com/office/drawing/2014/main" id="{B7CF8DF3-D704-4162-4A9D-5B7C281EE47A}"/>
              </a:ext>
            </a:extLst>
          </p:cNvPr>
          <p:cNvSpPr txBox="1"/>
          <p:nvPr/>
        </p:nvSpPr>
        <p:spPr>
          <a:xfrm>
            <a:off x="400050" y="5543550"/>
            <a:ext cx="11296650" cy="1077218"/>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b="1">
                <a:solidFill>
                  <a:schemeClr val="bg1"/>
                </a:solidFill>
                <a:latin typeface="+mj-lt"/>
              </a:rPr>
              <a:t>Based on current data, lake levels are expected to rise about every 10 years triggering the need for stop logs</a:t>
            </a:r>
          </a:p>
          <a:p>
            <a:pPr marL="285750" indent="-285750">
              <a:spcBef>
                <a:spcPts val="600"/>
              </a:spcBef>
              <a:spcAft>
                <a:spcPts val="600"/>
              </a:spcAft>
              <a:buFont typeface="Arial" panose="020B0604020202020204" pitchFamily="34" charset="0"/>
              <a:buChar char="•"/>
            </a:pPr>
            <a:r>
              <a:rPr lang="en-US" b="1">
                <a:solidFill>
                  <a:schemeClr val="bg1"/>
                </a:solidFill>
                <a:latin typeface="+mj-lt"/>
              </a:rPr>
              <a:t>Stop logs are currently expected to be in place for 4-6 months at a time every 10 years</a:t>
            </a:r>
          </a:p>
        </p:txBody>
      </p:sp>
    </p:spTree>
    <p:extLst>
      <p:ext uri="{BB962C8B-B14F-4D97-AF65-F5344CB8AC3E}">
        <p14:creationId xmlns:p14="http://schemas.microsoft.com/office/powerpoint/2010/main" val="283437394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6BC4-71C7-C139-5A36-1DE958032807}"/>
              </a:ext>
            </a:extLst>
          </p:cNvPr>
          <p:cNvSpPr>
            <a:spLocks noGrp="1"/>
          </p:cNvSpPr>
          <p:nvPr>
            <p:ph type="title"/>
          </p:nvPr>
        </p:nvSpPr>
        <p:spPr/>
        <p:txBody>
          <a:bodyPr>
            <a:normAutofit/>
          </a:bodyPr>
          <a:lstStyle/>
          <a:p>
            <a:r>
              <a:rPr lang="en-US" sz="2800">
                <a:solidFill>
                  <a:schemeClr val="bg1"/>
                </a:solidFill>
              </a:rPr>
              <a:t>Infrastructure Programs</a:t>
            </a:r>
          </a:p>
        </p:txBody>
      </p:sp>
      <p:sp>
        <p:nvSpPr>
          <p:cNvPr id="3" name="Content Placeholder 2">
            <a:extLst>
              <a:ext uri="{FF2B5EF4-FFF2-40B4-BE49-F238E27FC236}">
                <a16:creationId xmlns:a16="http://schemas.microsoft.com/office/drawing/2014/main" id="{5DF4EB8A-B7AD-7C39-4E21-87757072CE16}"/>
              </a:ext>
            </a:extLst>
          </p:cNvPr>
          <p:cNvSpPr>
            <a:spLocks noGrp="1"/>
          </p:cNvSpPr>
          <p:nvPr>
            <p:ph idx="1"/>
          </p:nvPr>
        </p:nvSpPr>
        <p:spPr>
          <a:xfrm>
            <a:off x="838200" y="1559738"/>
            <a:ext cx="10515600" cy="4922025"/>
          </a:xfrm>
        </p:spPr>
        <p:txBody>
          <a:bodyPr vert="horz" lIns="91440" tIns="45720" rIns="91440" bIns="45720" rtlCol="0" anchor="t">
            <a:normAutofit/>
          </a:bodyPr>
          <a:lstStyle/>
          <a:p>
            <a:r>
              <a:rPr lang="en-US" b="1">
                <a:solidFill>
                  <a:schemeClr val="bg1"/>
                </a:solidFill>
                <a:latin typeface="+mj-lt"/>
                <a:cs typeface="Arial"/>
              </a:rPr>
              <a:t>These subjects </a:t>
            </a:r>
            <a:r>
              <a:rPr lang="en-US" b="1" u="sng">
                <a:solidFill>
                  <a:schemeClr val="bg1"/>
                </a:solidFill>
                <a:latin typeface="+mj-lt"/>
                <a:cs typeface="Arial"/>
              </a:rPr>
              <a:t>will be addressed and resolved PRIOR TO construction</a:t>
            </a:r>
            <a:r>
              <a:rPr lang="en-US" b="1">
                <a:solidFill>
                  <a:schemeClr val="bg1"/>
                </a:solidFill>
                <a:latin typeface="+mj-lt"/>
                <a:cs typeface="Arial"/>
              </a:rPr>
              <a:t> as they will require regulatory approval by GLWA, EGLE and USACE:</a:t>
            </a:r>
          </a:p>
          <a:p>
            <a:pPr lvl="1">
              <a:spcBef>
                <a:spcPts val="600"/>
              </a:spcBef>
            </a:pPr>
            <a:r>
              <a:rPr lang="en-US" sz="1900" b="1">
                <a:solidFill>
                  <a:schemeClr val="bg1"/>
                </a:solidFill>
                <a:latin typeface="+mj-lt"/>
                <a:cs typeface="Arial"/>
              </a:rPr>
              <a:t>Fox Creek sewer discharge.</a:t>
            </a:r>
          </a:p>
          <a:p>
            <a:pPr lvl="1">
              <a:spcBef>
                <a:spcPts val="600"/>
              </a:spcBef>
            </a:pPr>
            <a:r>
              <a:rPr lang="en-US" sz="1900" b="1">
                <a:solidFill>
                  <a:schemeClr val="bg1"/>
                </a:solidFill>
                <a:latin typeface="+mj-lt"/>
                <a:cs typeface="Arial"/>
              </a:rPr>
              <a:t>Confirmation that no other sewer outlets to canals.</a:t>
            </a:r>
          </a:p>
          <a:p>
            <a:pPr lvl="1">
              <a:spcBef>
                <a:spcPts val="600"/>
              </a:spcBef>
            </a:pPr>
            <a:r>
              <a:rPr lang="en-US" sz="1900" b="1">
                <a:solidFill>
                  <a:schemeClr val="bg1"/>
                </a:solidFill>
                <a:latin typeface="+mj-lt"/>
                <a:cs typeface="Arial"/>
              </a:rPr>
              <a:t>Stagnation of Fox Creek canal, especially while the canals are temporarily closed.</a:t>
            </a:r>
          </a:p>
          <a:p>
            <a:pPr lvl="1">
              <a:spcBef>
                <a:spcPts val="600"/>
              </a:spcBef>
            </a:pPr>
            <a:r>
              <a:rPr lang="en-US" sz="1900" b="1">
                <a:solidFill>
                  <a:schemeClr val="bg1"/>
                </a:solidFill>
                <a:latin typeface="+mj-lt"/>
                <a:cs typeface="Arial"/>
              </a:rPr>
              <a:t>Historic hydrologic and hydraulics investigation.</a:t>
            </a:r>
          </a:p>
          <a:p>
            <a:pPr lvl="1">
              <a:spcBef>
                <a:spcPts val="600"/>
              </a:spcBef>
            </a:pPr>
            <a:r>
              <a:rPr lang="en-US" sz="1900" b="1">
                <a:solidFill>
                  <a:schemeClr val="bg1"/>
                </a:solidFill>
                <a:latin typeface="+mj-lt"/>
                <a:cs typeface="Arial"/>
              </a:rPr>
              <a:t>Maintenance and operation plan.</a:t>
            </a:r>
          </a:p>
          <a:p>
            <a:pPr lvl="1"/>
            <a:endParaRPr lang="en-US">
              <a:cs typeface="Arial"/>
            </a:endParaRPr>
          </a:p>
        </p:txBody>
      </p:sp>
      <p:sp>
        <p:nvSpPr>
          <p:cNvPr id="6" name="Rectangle 5">
            <a:extLst>
              <a:ext uri="{FF2B5EF4-FFF2-40B4-BE49-F238E27FC236}">
                <a16:creationId xmlns:a16="http://schemas.microsoft.com/office/drawing/2014/main" id="{E0411B37-D017-B378-DE94-9D778FEA8804}"/>
              </a:ext>
            </a:extLst>
          </p:cNvPr>
          <p:cNvSpPr/>
          <p:nvPr/>
        </p:nvSpPr>
        <p:spPr>
          <a:xfrm>
            <a:off x="838200" y="885372"/>
            <a:ext cx="10515600" cy="520246"/>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rgbClr val="FFC000"/>
                </a:solidFill>
                <a:cs typeface="Arial"/>
              </a:rPr>
              <a:t>Stop Log Flood Mitigation Project</a:t>
            </a:r>
            <a:endParaRPr lang="en-US" sz="3200"/>
          </a:p>
        </p:txBody>
      </p:sp>
    </p:spTree>
    <p:extLst>
      <p:ext uri="{BB962C8B-B14F-4D97-AF65-F5344CB8AC3E}">
        <p14:creationId xmlns:p14="http://schemas.microsoft.com/office/powerpoint/2010/main" val="3440228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F2CE2162-A47D-BD72-7DA8-D52D8556B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4C678-6209-579F-91AC-B7BF08237A26}"/>
              </a:ext>
            </a:extLst>
          </p:cNvPr>
          <p:cNvSpPr>
            <a:spLocks noGrp="1"/>
          </p:cNvSpPr>
          <p:nvPr>
            <p:ph type="title"/>
          </p:nvPr>
        </p:nvSpPr>
        <p:spPr/>
        <p:txBody>
          <a:bodyPr>
            <a:normAutofit fontScale="90000"/>
          </a:bodyPr>
          <a:lstStyle/>
          <a:p>
            <a:r>
              <a:rPr lang="en-US" sz="2800">
                <a:solidFill>
                  <a:schemeClr val="bg1"/>
                </a:solidFill>
              </a:rPr>
              <a:t>Infrastructure Programs</a:t>
            </a:r>
            <a:br>
              <a:rPr lang="en-US" sz="2800">
                <a:solidFill>
                  <a:schemeClr val="bg1"/>
                </a:solidFill>
              </a:rPr>
            </a:br>
            <a:endParaRPr lang="en-US" sz="2800">
              <a:solidFill>
                <a:schemeClr val="bg1"/>
              </a:solidFill>
            </a:endParaRPr>
          </a:p>
        </p:txBody>
      </p:sp>
      <p:sp>
        <p:nvSpPr>
          <p:cNvPr id="3" name="Content Placeholder 2">
            <a:extLst>
              <a:ext uri="{FF2B5EF4-FFF2-40B4-BE49-F238E27FC236}">
                <a16:creationId xmlns:a16="http://schemas.microsoft.com/office/drawing/2014/main" id="{EAB18F9D-303A-7C3C-C310-8703FDE717E2}"/>
              </a:ext>
            </a:extLst>
          </p:cNvPr>
          <p:cNvSpPr>
            <a:spLocks noGrp="1"/>
          </p:cNvSpPr>
          <p:nvPr>
            <p:ph idx="1"/>
          </p:nvPr>
        </p:nvSpPr>
        <p:spPr>
          <a:xfrm>
            <a:off x="838200" y="1649562"/>
            <a:ext cx="10515600" cy="4527401"/>
          </a:xfrm>
        </p:spPr>
        <p:txBody>
          <a:bodyPr vert="horz" lIns="91440" tIns="45720" rIns="91440" bIns="45720" rtlCol="0" anchor="t">
            <a:normAutofit fontScale="92500" lnSpcReduction="20000"/>
          </a:bodyPr>
          <a:lstStyle/>
          <a:p>
            <a:pPr>
              <a:spcBef>
                <a:spcPts val="600"/>
              </a:spcBef>
            </a:pPr>
            <a:r>
              <a:rPr lang="en-US" b="1">
                <a:solidFill>
                  <a:schemeClr val="bg1"/>
                </a:solidFill>
                <a:latin typeface="+mj-lt"/>
                <a:cs typeface="Arial"/>
              </a:rPr>
              <a:t>Why fund a Flooding/Floodplain project with DR?</a:t>
            </a:r>
            <a:endParaRPr lang="en-US">
              <a:latin typeface="+mj-lt"/>
            </a:endParaRPr>
          </a:p>
          <a:p>
            <a:pPr lvl="1">
              <a:spcBef>
                <a:spcPts val="600"/>
              </a:spcBef>
            </a:pPr>
            <a:r>
              <a:rPr lang="en-US" b="1">
                <a:solidFill>
                  <a:schemeClr val="bg1"/>
                </a:solidFill>
                <a:latin typeface="+mj-lt"/>
                <a:cs typeface="Arial"/>
              </a:rPr>
              <a:t>Funding is available NOW.  100% federal, no local match.  Future costs will be higher, and funding sources are uncertain.</a:t>
            </a:r>
          </a:p>
          <a:p>
            <a:pPr lvl="1">
              <a:spcBef>
                <a:spcPts val="600"/>
              </a:spcBef>
            </a:pPr>
            <a:r>
              <a:rPr lang="en-US" b="1">
                <a:solidFill>
                  <a:schemeClr val="bg1"/>
                </a:solidFill>
                <a:latin typeface="+mj-lt"/>
                <a:cs typeface="Arial"/>
              </a:rPr>
              <a:t>The need for flood protection and floodplain designation relief exist currently and will persist until we act to rectify.</a:t>
            </a:r>
          </a:p>
          <a:p>
            <a:pPr lvl="1">
              <a:spcBef>
                <a:spcPts val="600"/>
              </a:spcBef>
            </a:pPr>
            <a:r>
              <a:rPr lang="en-US" b="1">
                <a:solidFill>
                  <a:schemeClr val="bg1"/>
                </a:solidFill>
                <a:latin typeface="+mj-lt"/>
                <a:cs typeface="Arial"/>
              </a:rPr>
              <a:t>Great Lakes levels will continue to fluctuate and there will be future canal overtopping events, and corresponding deployment of temporary protection measures.</a:t>
            </a:r>
          </a:p>
          <a:p>
            <a:pPr lvl="1">
              <a:spcBef>
                <a:spcPts val="600"/>
              </a:spcBef>
            </a:pPr>
            <a:r>
              <a:rPr lang="en-US" b="1">
                <a:solidFill>
                  <a:schemeClr val="bg1"/>
                </a:solidFill>
                <a:latin typeface="+mj-lt"/>
                <a:cs typeface="Arial"/>
              </a:rPr>
              <a:t>Relief from FEMA floodplain restrictions can occur sooner.</a:t>
            </a:r>
          </a:p>
          <a:p>
            <a:pPr marL="457200" lvl="1" indent="0">
              <a:buNone/>
            </a:pPr>
            <a:endParaRPr lang="en-US" sz="2600" b="1" i="1" u="sng">
              <a:solidFill>
                <a:srgbClr val="FF0000"/>
              </a:solidFill>
              <a:latin typeface="+mj-lt"/>
              <a:cs typeface="Arial"/>
            </a:endParaRPr>
          </a:p>
          <a:p>
            <a:pPr marL="457200" lvl="1" indent="0">
              <a:buNone/>
            </a:pPr>
            <a:r>
              <a:rPr lang="en-US" sz="2600" b="1" i="1" u="sng">
                <a:solidFill>
                  <a:schemeClr val="bg1"/>
                </a:solidFill>
                <a:latin typeface="+mj-lt"/>
                <a:cs typeface="Arial"/>
              </a:rPr>
              <a:t>No permanent canal closures are proposed with this project.</a:t>
            </a:r>
          </a:p>
          <a:p>
            <a:pPr lvl="1"/>
            <a:endParaRPr lang="en-US">
              <a:latin typeface="+mj-lt"/>
              <a:cs typeface="Arial"/>
            </a:endParaRPr>
          </a:p>
          <a:p>
            <a:pPr marL="457200" lvl="1" indent="0">
              <a:buNone/>
            </a:pPr>
            <a:endParaRPr lang="en-US">
              <a:cs typeface="Arial"/>
            </a:endParaRPr>
          </a:p>
        </p:txBody>
      </p:sp>
      <p:grpSp>
        <p:nvGrpSpPr>
          <p:cNvPr id="7" name="Group 6">
            <a:extLst>
              <a:ext uri="{FF2B5EF4-FFF2-40B4-BE49-F238E27FC236}">
                <a16:creationId xmlns:a16="http://schemas.microsoft.com/office/drawing/2014/main" id="{B8F76A2E-02BA-F582-EF74-DC3BA41A418A}"/>
              </a:ext>
            </a:extLst>
          </p:cNvPr>
          <p:cNvGrpSpPr/>
          <p:nvPr/>
        </p:nvGrpSpPr>
        <p:grpSpPr>
          <a:xfrm>
            <a:off x="838200" y="874847"/>
            <a:ext cx="10515600" cy="520246"/>
            <a:chOff x="838199" y="3975370"/>
            <a:chExt cx="3023681" cy="2110902"/>
          </a:xfrm>
        </p:grpSpPr>
        <p:sp>
          <p:nvSpPr>
            <p:cNvPr id="5" name="Rectangle 4">
              <a:extLst>
                <a:ext uri="{FF2B5EF4-FFF2-40B4-BE49-F238E27FC236}">
                  <a16:creationId xmlns:a16="http://schemas.microsoft.com/office/drawing/2014/main" id="{73E63BB8-32C0-5CF3-FDDB-126812C7D158}"/>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083474-D438-2D29-6878-28BDFED659E1}"/>
                </a:ext>
              </a:extLst>
            </p:cNvPr>
            <p:cNvSpPr txBox="1"/>
            <p:nvPr/>
          </p:nvSpPr>
          <p:spPr>
            <a:xfrm>
              <a:off x="1041669" y="3975370"/>
              <a:ext cx="2616740" cy="2062103"/>
            </a:xfrm>
            <a:prstGeom prst="rect">
              <a:avLst/>
            </a:prstGeom>
            <a:noFill/>
          </p:spPr>
          <p:txBody>
            <a:bodyPr wrap="square" rtlCol="0">
              <a:spAutoFit/>
            </a:bodyPr>
            <a:lstStyle/>
            <a:p>
              <a:pPr algn="ctr"/>
              <a:r>
                <a:rPr lang="en-US" sz="3200" b="1">
                  <a:solidFill>
                    <a:srgbClr val="FFC000"/>
                  </a:solidFill>
                </a:rPr>
                <a:t>Stop Log Flood Mitigation Project</a:t>
              </a:r>
            </a:p>
          </p:txBody>
        </p:sp>
      </p:grpSp>
    </p:spTree>
    <p:extLst>
      <p:ext uri="{BB962C8B-B14F-4D97-AF65-F5344CB8AC3E}">
        <p14:creationId xmlns:p14="http://schemas.microsoft.com/office/powerpoint/2010/main" val="2666163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2E764-1A0D-C48D-778A-C63DD5E20675}"/>
              </a:ext>
            </a:extLst>
          </p:cNvPr>
          <p:cNvSpPr>
            <a:spLocks noGrp="1"/>
          </p:cNvSpPr>
          <p:nvPr>
            <p:ph type="title"/>
          </p:nvPr>
        </p:nvSpPr>
        <p:spPr/>
        <p:txBody>
          <a:bodyPr>
            <a:normAutofit fontScale="90000"/>
          </a:bodyPr>
          <a:lstStyle/>
          <a:p>
            <a:r>
              <a:rPr lang="en-US" sz="2800">
                <a:solidFill>
                  <a:schemeClr val="bg1"/>
                </a:solidFill>
              </a:rPr>
              <a:t>Infrastructure Programs</a:t>
            </a:r>
            <a:br>
              <a:rPr lang="en-US" sz="2800">
                <a:solidFill>
                  <a:schemeClr val="bg1"/>
                </a:solidFill>
              </a:rPr>
            </a:br>
            <a:endParaRPr lang="en-US" sz="2800">
              <a:solidFill>
                <a:schemeClr val="bg1"/>
              </a:solidFill>
            </a:endParaRPr>
          </a:p>
        </p:txBody>
      </p:sp>
      <p:sp>
        <p:nvSpPr>
          <p:cNvPr id="3" name="Content Placeholder 2">
            <a:extLst>
              <a:ext uri="{FF2B5EF4-FFF2-40B4-BE49-F238E27FC236}">
                <a16:creationId xmlns:a16="http://schemas.microsoft.com/office/drawing/2014/main" id="{2E123CF0-D8F1-FD39-BC80-CC3BA7C0EF5F}"/>
              </a:ext>
            </a:extLst>
          </p:cNvPr>
          <p:cNvSpPr>
            <a:spLocks noGrp="1"/>
          </p:cNvSpPr>
          <p:nvPr>
            <p:ph idx="1"/>
          </p:nvPr>
        </p:nvSpPr>
        <p:spPr>
          <a:xfrm>
            <a:off x="838200" y="1649562"/>
            <a:ext cx="10515600" cy="4527401"/>
          </a:xfrm>
        </p:spPr>
        <p:txBody>
          <a:bodyPr vert="horz" lIns="91440" tIns="45720" rIns="91440" bIns="45720" rtlCol="0" anchor="t">
            <a:normAutofit/>
          </a:bodyPr>
          <a:lstStyle/>
          <a:p>
            <a:pPr>
              <a:spcBef>
                <a:spcPts val="600"/>
              </a:spcBef>
            </a:pPr>
            <a:r>
              <a:rPr lang="en-US" b="1">
                <a:solidFill>
                  <a:schemeClr val="bg1"/>
                </a:solidFill>
                <a:latin typeface="+mj-lt"/>
                <a:cs typeface="Arial"/>
              </a:rPr>
              <a:t>Why fund a Flooding/Floodplain project with DR?</a:t>
            </a:r>
            <a:endParaRPr lang="en-US">
              <a:latin typeface="+mj-lt"/>
            </a:endParaRPr>
          </a:p>
          <a:p>
            <a:pPr lvl="1">
              <a:spcBef>
                <a:spcPts val="600"/>
              </a:spcBef>
            </a:pPr>
            <a:r>
              <a:rPr lang="en-US" b="1">
                <a:solidFill>
                  <a:schemeClr val="bg1"/>
                </a:solidFill>
                <a:latin typeface="+mj-lt"/>
                <a:cs typeface="Arial"/>
              </a:rPr>
              <a:t>Could potentially lower water bills</a:t>
            </a:r>
          </a:p>
          <a:p>
            <a:pPr lvl="1">
              <a:spcBef>
                <a:spcPts val="600"/>
              </a:spcBef>
            </a:pPr>
            <a:r>
              <a:rPr lang="en-US" b="1">
                <a:solidFill>
                  <a:schemeClr val="bg1"/>
                </a:solidFill>
                <a:latin typeface="+mj-lt"/>
                <a:cs typeface="Arial"/>
              </a:rPr>
              <a:t>Relief of flood insurance requirements </a:t>
            </a:r>
          </a:p>
          <a:p>
            <a:pPr lvl="1">
              <a:spcBef>
                <a:spcPts val="600"/>
              </a:spcBef>
            </a:pPr>
            <a:r>
              <a:rPr lang="en-US" b="1">
                <a:solidFill>
                  <a:schemeClr val="bg1"/>
                </a:solidFill>
                <a:latin typeface="+mj-lt"/>
                <a:cs typeface="Arial"/>
              </a:rPr>
              <a:t>Prevent further damage to the regional sewer system</a:t>
            </a:r>
          </a:p>
          <a:p>
            <a:pPr lvl="2">
              <a:spcBef>
                <a:spcPts val="600"/>
              </a:spcBef>
            </a:pPr>
            <a:r>
              <a:rPr lang="en-US" b="1">
                <a:solidFill>
                  <a:schemeClr val="bg1"/>
                </a:solidFill>
                <a:latin typeface="+mj-lt"/>
                <a:cs typeface="Arial"/>
              </a:rPr>
              <a:t>More likely to see basement backups</a:t>
            </a:r>
          </a:p>
          <a:p>
            <a:pPr lvl="1">
              <a:spcBef>
                <a:spcPts val="600"/>
              </a:spcBef>
            </a:pPr>
            <a:r>
              <a:rPr lang="en-US" b="1">
                <a:solidFill>
                  <a:schemeClr val="bg1"/>
                </a:solidFill>
                <a:latin typeface="+mj-lt"/>
                <a:cs typeface="Arial"/>
              </a:rPr>
              <a:t>Prevent property damage (i.e. foundation damage) </a:t>
            </a:r>
          </a:p>
          <a:p>
            <a:pPr lvl="1">
              <a:spcBef>
                <a:spcPts val="600"/>
              </a:spcBef>
            </a:pPr>
            <a:r>
              <a:rPr lang="en-US" b="1">
                <a:solidFill>
                  <a:schemeClr val="bg1"/>
                </a:solidFill>
                <a:latin typeface="+mj-lt"/>
                <a:cs typeface="Arial"/>
              </a:rPr>
              <a:t>Opens access to additional federal resources for residents </a:t>
            </a:r>
          </a:p>
          <a:p>
            <a:pPr lvl="2">
              <a:spcBef>
                <a:spcPts val="600"/>
              </a:spcBef>
            </a:pPr>
            <a:endParaRPr lang="en-US" b="1">
              <a:solidFill>
                <a:schemeClr val="bg1"/>
              </a:solidFill>
              <a:latin typeface="+mj-lt"/>
              <a:cs typeface="Arial"/>
            </a:endParaRPr>
          </a:p>
          <a:p>
            <a:pPr lvl="1">
              <a:spcBef>
                <a:spcPts val="600"/>
              </a:spcBef>
            </a:pPr>
            <a:endParaRPr lang="en-US">
              <a:latin typeface="+mj-lt"/>
              <a:cs typeface="Arial"/>
            </a:endParaRPr>
          </a:p>
          <a:p>
            <a:pPr marL="457200" lvl="1" indent="0">
              <a:buNone/>
            </a:pPr>
            <a:endParaRPr lang="en-US">
              <a:cs typeface="Arial"/>
            </a:endParaRPr>
          </a:p>
        </p:txBody>
      </p:sp>
      <p:grpSp>
        <p:nvGrpSpPr>
          <p:cNvPr id="7" name="Group 6">
            <a:extLst>
              <a:ext uri="{FF2B5EF4-FFF2-40B4-BE49-F238E27FC236}">
                <a16:creationId xmlns:a16="http://schemas.microsoft.com/office/drawing/2014/main" id="{6DEE1194-6012-B46D-0621-C80064EA53D7}"/>
              </a:ext>
            </a:extLst>
          </p:cNvPr>
          <p:cNvGrpSpPr/>
          <p:nvPr/>
        </p:nvGrpSpPr>
        <p:grpSpPr>
          <a:xfrm>
            <a:off x="838200" y="874847"/>
            <a:ext cx="10515600" cy="520246"/>
            <a:chOff x="838199" y="3975370"/>
            <a:chExt cx="3023681" cy="2110902"/>
          </a:xfrm>
        </p:grpSpPr>
        <p:sp>
          <p:nvSpPr>
            <p:cNvPr id="5" name="Rectangle 4">
              <a:extLst>
                <a:ext uri="{FF2B5EF4-FFF2-40B4-BE49-F238E27FC236}">
                  <a16:creationId xmlns:a16="http://schemas.microsoft.com/office/drawing/2014/main" id="{CBA8795C-6BB0-29C7-7B75-1D86637CB1A6}"/>
                </a:ext>
              </a:extLst>
            </p:cNvPr>
            <p:cNvSpPr/>
            <p:nvPr/>
          </p:nvSpPr>
          <p:spPr>
            <a:xfrm>
              <a:off x="838199" y="3975370"/>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DEE7B6-DC29-FA2B-3FA2-4E50A64D8256}"/>
                </a:ext>
              </a:extLst>
            </p:cNvPr>
            <p:cNvSpPr txBox="1"/>
            <p:nvPr/>
          </p:nvSpPr>
          <p:spPr>
            <a:xfrm>
              <a:off x="1041669" y="3975370"/>
              <a:ext cx="2616740" cy="2062103"/>
            </a:xfrm>
            <a:prstGeom prst="rect">
              <a:avLst/>
            </a:prstGeom>
            <a:noFill/>
          </p:spPr>
          <p:txBody>
            <a:bodyPr wrap="square" rtlCol="0">
              <a:spAutoFit/>
            </a:bodyPr>
            <a:lstStyle/>
            <a:p>
              <a:pPr algn="ctr"/>
              <a:r>
                <a:rPr lang="en-US" sz="3200" b="1">
                  <a:solidFill>
                    <a:srgbClr val="FFC000"/>
                  </a:solidFill>
                </a:rPr>
                <a:t>Stop Log Flood Mitigation Project</a:t>
              </a:r>
            </a:p>
          </p:txBody>
        </p:sp>
      </p:grpSp>
    </p:spTree>
    <p:extLst>
      <p:ext uri="{BB962C8B-B14F-4D97-AF65-F5344CB8AC3E}">
        <p14:creationId xmlns:p14="http://schemas.microsoft.com/office/powerpoint/2010/main" val="1817775745"/>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3CDD5365-B208-5595-9E1B-59F5D8019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E5FC84-D46B-A998-2DDD-375A24600FAD}"/>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94A2C29D-B41D-8561-62D9-8EC35E28C26B}"/>
              </a:ext>
            </a:extLst>
          </p:cNvPr>
          <p:cNvGrpSpPr/>
          <p:nvPr/>
        </p:nvGrpSpPr>
        <p:grpSpPr>
          <a:xfrm>
            <a:off x="498122" y="886055"/>
            <a:ext cx="11195756" cy="675051"/>
            <a:chOff x="838200" y="1410511"/>
            <a:chExt cx="3023681" cy="2110902"/>
          </a:xfrm>
        </p:grpSpPr>
        <p:sp>
          <p:nvSpPr>
            <p:cNvPr id="3" name="Rectangle 2">
              <a:extLst>
                <a:ext uri="{FF2B5EF4-FFF2-40B4-BE49-F238E27FC236}">
                  <a16:creationId xmlns:a16="http://schemas.microsoft.com/office/drawing/2014/main" id="{DB00F857-90A1-5472-64AD-9C206A3B71BA}"/>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884340-D476-F27F-F369-D38CFF633268}"/>
                </a:ext>
              </a:extLst>
            </p:cNvPr>
            <p:cNvSpPr txBox="1"/>
            <p:nvPr/>
          </p:nvSpPr>
          <p:spPr>
            <a:xfrm>
              <a:off x="1041670" y="1459310"/>
              <a:ext cx="2616740" cy="2062103"/>
            </a:xfrm>
            <a:prstGeom prst="rect">
              <a:avLst/>
            </a:prstGeom>
            <a:noFill/>
          </p:spPr>
          <p:txBody>
            <a:bodyPr wrap="square" rtlCol="0">
              <a:spAutoFit/>
            </a:bodyPr>
            <a:lstStyle/>
            <a:p>
              <a:pPr algn="ctr"/>
              <a:r>
                <a:rPr lang="en-US" sz="3200" b="1">
                  <a:solidFill>
                    <a:srgbClr val="FFC000"/>
                  </a:solidFill>
                </a:rPr>
                <a:t>Traffic Signal Connectivity &amp; Backup</a:t>
              </a:r>
            </a:p>
          </p:txBody>
        </p:sp>
      </p:grpSp>
      <p:sp>
        <p:nvSpPr>
          <p:cNvPr id="8" name="Content Placeholder 928">
            <a:extLst>
              <a:ext uri="{FF2B5EF4-FFF2-40B4-BE49-F238E27FC236}">
                <a16:creationId xmlns:a16="http://schemas.microsoft.com/office/drawing/2014/main" id="{C7739AD5-BDD6-1D62-0185-5C336B92CC62}"/>
              </a:ext>
            </a:extLst>
          </p:cNvPr>
          <p:cNvSpPr>
            <a:spLocks noGrp="1"/>
          </p:cNvSpPr>
          <p:nvPr/>
        </p:nvSpPr>
        <p:spPr>
          <a:xfrm>
            <a:off x="3939076" y="1692098"/>
            <a:ext cx="7754802" cy="1644489"/>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1800"/>
              </a:spcAft>
              <a:buNone/>
            </a:pPr>
            <a:r>
              <a:rPr lang="en-US" sz="2400" b="1">
                <a:solidFill>
                  <a:schemeClr val="bg1"/>
                </a:solidFill>
                <a:latin typeface="+mj-lt"/>
              </a:rPr>
              <a:t>In 2024, there were 2,400 reported signal malfunctions &amp; 239 power  outages. To mitigate future negative impact during storms, DPW proposes to:</a:t>
            </a:r>
          </a:p>
        </p:txBody>
      </p:sp>
      <p:pic>
        <p:nvPicPr>
          <p:cNvPr id="2050" name="Picture 2">
            <a:extLst>
              <a:ext uri="{FF2B5EF4-FFF2-40B4-BE49-F238E27FC236}">
                <a16:creationId xmlns:a16="http://schemas.microsoft.com/office/drawing/2014/main" id="{2AC7BE08-8762-34ED-93EC-DABEBD0C3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71" y="1735436"/>
            <a:ext cx="1117484" cy="211501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AACD3E19-39C4-A6AF-F23B-D4E6DDD6F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6533" y="1735436"/>
            <a:ext cx="1909731" cy="211501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6874B0EF-C423-88A7-BBCF-8E76427F5DD3}"/>
              </a:ext>
            </a:extLst>
          </p:cNvPr>
          <p:cNvSpPr txBox="1">
            <a:spLocks/>
          </p:cNvSpPr>
          <p:nvPr/>
        </p:nvSpPr>
        <p:spPr>
          <a:xfrm>
            <a:off x="279507" y="3863711"/>
            <a:ext cx="1810012" cy="322134"/>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u="sng">
                <a:latin typeface="Aptos" panose="02110004020202020204"/>
              </a:rPr>
              <a:t>Transfer Switch</a:t>
            </a:r>
          </a:p>
        </p:txBody>
      </p:sp>
      <p:sp>
        <p:nvSpPr>
          <p:cNvPr id="10" name="Content Placeholder 2">
            <a:extLst>
              <a:ext uri="{FF2B5EF4-FFF2-40B4-BE49-F238E27FC236}">
                <a16:creationId xmlns:a16="http://schemas.microsoft.com/office/drawing/2014/main" id="{973FCAC5-DC52-EB2D-0B83-6489DC563ED1}"/>
              </a:ext>
            </a:extLst>
          </p:cNvPr>
          <p:cNvSpPr txBox="1">
            <a:spLocks/>
          </p:cNvSpPr>
          <p:nvPr/>
        </p:nvSpPr>
        <p:spPr>
          <a:xfrm>
            <a:off x="1763720" y="3850448"/>
            <a:ext cx="2175355" cy="322133"/>
          </a:xfrm>
          <a:prstGeom prst="rect">
            <a:avLst/>
          </a:prstGeom>
        </p:spPr>
        <p:txBody>
          <a:bodyPr vert="horz" lIns="91440" tIns="45720" rIns="91440" bIns="45720" rtlCol="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u="sng">
                <a:latin typeface="Aptos" panose="02110004020202020204"/>
              </a:rPr>
              <a:t>Portable Generator</a:t>
            </a:r>
            <a:endParaRPr lang="en-US" sz="1400">
              <a:latin typeface="Aptos" panose="02110004020202020204"/>
            </a:endParaRPr>
          </a:p>
        </p:txBody>
      </p:sp>
      <p:pic>
        <p:nvPicPr>
          <p:cNvPr id="2053" name="Picture 5">
            <a:extLst>
              <a:ext uri="{FF2B5EF4-FFF2-40B4-BE49-F238E27FC236}">
                <a16:creationId xmlns:a16="http://schemas.microsoft.com/office/drawing/2014/main" id="{0FB4C7D3-4C1B-3444-B4D5-9D2DBCFC9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30" y="4437747"/>
            <a:ext cx="2602511" cy="2024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9E5BF8F-6AC4-A105-4E19-9AE8B5BAEE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2912" y="4229807"/>
            <a:ext cx="1626703" cy="24400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BE1BFAC-2F0F-9293-B325-94EBE07A0B3C}"/>
              </a:ext>
            </a:extLst>
          </p:cNvPr>
          <p:cNvSpPr txBox="1"/>
          <p:nvPr/>
        </p:nvSpPr>
        <p:spPr>
          <a:xfrm>
            <a:off x="4877308" y="3618689"/>
            <a:ext cx="6611057" cy="2908489"/>
          </a:xfrm>
          <a:prstGeom prst="rect">
            <a:avLst/>
          </a:prstGeom>
          <a:noFill/>
        </p:spPr>
        <p:txBody>
          <a:bodyPr wrap="square" rtlCol="0">
            <a:spAutoFit/>
          </a:bodyPr>
          <a:lstStyle/>
          <a:p>
            <a:pPr marL="514350" indent="-514350">
              <a:spcBef>
                <a:spcPts val="600"/>
              </a:spcBef>
              <a:spcAft>
                <a:spcPts val="600"/>
              </a:spcAft>
              <a:buFont typeface="+mj-lt"/>
              <a:buAutoNum type="arabicPeriod"/>
            </a:pPr>
            <a:r>
              <a:rPr lang="en-US" sz="2000">
                <a:solidFill>
                  <a:schemeClr val="bg1"/>
                </a:solidFill>
                <a:latin typeface="+mj-lt"/>
              </a:rPr>
              <a:t>Install generator connector switches to all of the 819 city jurisdiction traffic signals</a:t>
            </a:r>
          </a:p>
          <a:p>
            <a:pPr marL="514350" indent="-514350">
              <a:spcBef>
                <a:spcPts val="600"/>
              </a:spcBef>
              <a:spcAft>
                <a:spcPts val="600"/>
              </a:spcAft>
              <a:buFont typeface="+mj-lt"/>
              <a:buAutoNum type="arabicPeriod"/>
            </a:pPr>
            <a:r>
              <a:rPr lang="en-US" sz="2000">
                <a:solidFill>
                  <a:schemeClr val="bg1"/>
                </a:solidFill>
                <a:latin typeface="+mj-lt"/>
              </a:rPr>
              <a:t>Install UPS battery back-up at 40+ high traffic volume intersections in the city</a:t>
            </a:r>
          </a:p>
          <a:p>
            <a:pPr marL="514350" indent="-514350">
              <a:spcBef>
                <a:spcPts val="600"/>
              </a:spcBef>
              <a:spcAft>
                <a:spcPts val="600"/>
              </a:spcAft>
              <a:buFont typeface="+mj-lt"/>
              <a:buAutoNum type="arabicPeriod"/>
            </a:pPr>
            <a:r>
              <a:rPr lang="en-US" sz="2000">
                <a:solidFill>
                  <a:schemeClr val="bg1"/>
                </a:solidFill>
                <a:latin typeface="+mj-lt"/>
              </a:rPr>
              <a:t>Connect 230 currently  unconnected traffic signals to the Traffic Management Center</a:t>
            </a:r>
          </a:p>
          <a:p>
            <a:endParaRPr lang="en-US"/>
          </a:p>
        </p:txBody>
      </p:sp>
    </p:spTree>
    <p:extLst>
      <p:ext uri="{BB962C8B-B14F-4D97-AF65-F5344CB8AC3E}">
        <p14:creationId xmlns:p14="http://schemas.microsoft.com/office/powerpoint/2010/main" val="1442577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22412F4B-8AEC-B191-0D45-242EA25AA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6B4FA-5E64-464B-979F-660FE72FD5E4}"/>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0E1BD687-5B04-44CF-E9ED-9E36084DEDBA}"/>
              </a:ext>
            </a:extLst>
          </p:cNvPr>
          <p:cNvGrpSpPr/>
          <p:nvPr/>
        </p:nvGrpSpPr>
        <p:grpSpPr>
          <a:xfrm>
            <a:off x="498122" y="886055"/>
            <a:ext cx="11195756" cy="675051"/>
            <a:chOff x="838200" y="1410511"/>
            <a:chExt cx="3023681" cy="2110902"/>
          </a:xfrm>
        </p:grpSpPr>
        <p:sp>
          <p:nvSpPr>
            <p:cNvPr id="3" name="Rectangle 2">
              <a:extLst>
                <a:ext uri="{FF2B5EF4-FFF2-40B4-BE49-F238E27FC236}">
                  <a16:creationId xmlns:a16="http://schemas.microsoft.com/office/drawing/2014/main" id="{A6B3FF7D-98D0-862F-4EA3-99153B99D109}"/>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2350FBC-DE0E-279F-E9C4-A11973AF0382}"/>
                </a:ext>
              </a:extLst>
            </p:cNvPr>
            <p:cNvSpPr txBox="1"/>
            <p:nvPr/>
          </p:nvSpPr>
          <p:spPr>
            <a:xfrm>
              <a:off x="1041670" y="1459310"/>
              <a:ext cx="2616740" cy="2062103"/>
            </a:xfrm>
            <a:prstGeom prst="rect">
              <a:avLst/>
            </a:prstGeom>
            <a:noFill/>
          </p:spPr>
          <p:txBody>
            <a:bodyPr wrap="square" rtlCol="0">
              <a:spAutoFit/>
            </a:bodyPr>
            <a:lstStyle/>
            <a:p>
              <a:pPr algn="ctr"/>
              <a:r>
                <a:rPr lang="en-US" sz="3200" b="1">
                  <a:solidFill>
                    <a:srgbClr val="FFC000"/>
                  </a:solidFill>
                </a:rPr>
                <a:t>Traffic Signal Connectivity &amp; Backup</a:t>
              </a:r>
            </a:p>
          </p:txBody>
        </p:sp>
      </p:grpSp>
      <p:pic>
        <p:nvPicPr>
          <p:cNvPr id="3074" name="Picture 2">
            <a:extLst>
              <a:ext uri="{FF2B5EF4-FFF2-40B4-BE49-F238E27FC236}">
                <a16:creationId xmlns:a16="http://schemas.microsoft.com/office/drawing/2014/main" id="{27FC3133-4AD3-FFA9-4728-BAD1658E7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122" y="1676760"/>
            <a:ext cx="6758712" cy="50690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DCE4028-E57D-63F4-ADC4-5A0775BD6036}"/>
              </a:ext>
            </a:extLst>
          </p:cNvPr>
          <p:cNvSpPr txBox="1"/>
          <p:nvPr/>
        </p:nvSpPr>
        <p:spPr>
          <a:xfrm>
            <a:off x="7721600" y="1676760"/>
            <a:ext cx="3972278" cy="486287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solidFill>
                  <a:schemeClr val="bg1"/>
                </a:solidFill>
                <a:latin typeface="+mj-lt"/>
              </a:rPr>
              <a:t>589/819 signals are currently connected to Traffic Management Center (TMC)</a:t>
            </a:r>
          </a:p>
          <a:p>
            <a:pPr marL="285750" indent="-285750">
              <a:spcBef>
                <a:spcPts val="600"/>
              </a:spcBef>
              <a:spcAft>
                <a:spcPts val="600"/>
              </a:spcAft>
              <a:buFont typeface="Arial" panose="020B0604020202020204" pitchFamily="34" charset="0"/>
              <a:buChar char="•"/>
            </a:pPr>
            <a:r>
              <a:rPr lang="en-US">
                <a:solidFill>
                  <a:schemeClr val="bg1"/>
                </a:solidFill>
                <a:latin typeface="+mj-lt"/>
              </a:rPr>
              <a:t>This project would upgrade &amp; connect remaining 230 signals to network</a:t>
            </a:r>
          </a:p>
          <a:p>
            <a:pPr marL="285750" indent="-285750">
              <a:spcBef>
                <a:spcPts val="600"/>
              </a:spcBef>
              <a:spcAft>
                <a:spcPts val="600"/>
              </a:spcAft>
              <a:buFont typeface="Arial" panose="020B0604020202020204" pitchFamily="34" charset="0"/>
              <a:buChar char="•"/>
            </a:pPr>
            <a:r>
              <a:rPr lang="en-US">
                <a:solidFill>
                  <a:schemeClr val="bg1"/>
                </a:solidFill>
                <a:latin typeface="+mj-lt"/>
              </a:rPr>
              <a:t>Ability to see and manage signal operations from TMC in real-time</a:t>
            </a:r>
          </a:p>
          <a:p>
            <a:pPr marL="285750" indent="-285750">
              <a:spcBef>
                <a:spcPts val="600"/>
              </a:spcBef>
              <a:spcAft>
                <a:spcPts val="600"/>
              </a:spcAft>
              <a:buFont typeface="Arial" panose="020B0604020202020204" pitchFamily="34" charset="0"/>
              <a:buChar char="•"/>
            </a:pPr>
            <a:r>
              <a:rPr lang="en-US">
                <a:solidFill>
                  <a:schemeClr val="bg1"/>
                </a:solidFill>
                <a:latin typeface="+mj-lt"/>
              </a:rPr>
              <a:t>Ability to receive real-time malfunction and outage alerts</a:t>
            </a:r>
          </a:p>
          <a:p>
            <a:pPr marL="285750" indent="-285750">
              <a:spcBef>
                <a:spcPts val="600"/>
              </a:spcBef>
              <a:spcAft>
                <a:spcPts val="600"/>
              </a:spcAft>
              <a:buFont typeface="Arial" panose="020B0604020202020204" pitchFamily="34" charset="0"/>
              <a:buChar char="•"/>
            </a:pPr>
            <a:r>
              <a:rPr lang="en-US">
                <a:solidFill>
                  <a:schemeClr val="bg1"/>
                </a:solidFill>
                <a:latin typeface="+mj-lt"/>
              </a:rPr>
              <a:t>Quicker response to malfunctions and outages</a:t>
            </a:r>
          </a:p>
        </p:txBody>
      </p:sp>
    </p:spTree>
    <p:extLst>
      <p:ext uri="{BB962C8B-B14F-4D97-AF65-F5344CB8AC3E}">
        <p14:creationId xmlns:p14="http://schemas.microsoft.com/office/powerpoint/2010/main" val="3969737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EEC22457-125D-08CE-87C2-D7CF87068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CD941F-062C-0215-A825-8D68614947ED}"/>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21D12C0C-8C08-4753-66B4-AA00ACE87C02}"/>
              </a:ext>
            </a:extLst>
          </p:cNvPr>
          <p:cNvGrpSpPr/>
          <p:nvPr/>
        </p:nvGrpSpPr>
        <p:grpSpPr>
          <a:xfrm>
            <a:off x="498122" y="886055"/>
            <a:ext cx="11195756" cy="675051"/>
            <a:chOff x="838200" y="1410511"/>
            <a:chExt cx="3023681" cy="2110902"/>
          </a:xfrm>
        </p:grpSpPr>
        <p:sp>
          <p:nvSpPr>
            <p:cNvPr id="3" name="Rectangle 2">
              <a:extLst>
                <a:ext uri="{FF2B5EF4-FFF2-40B4-BE49-F238E27FC236}">
                  <a16:creationId xmlns:a16="http://schemas.microsoft.com/office/drawing/2014/main" id="{2947BEF8-A554-8FCE-091B-FB70A191C7CE}"/>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127BE1-716B-D829-C9DE-9240B2207EE3}"/>
                </a:ext>
              </a:extLst>
            </p:cNvPr>
            <p:cNvSpPr txBox="1"/>
            <p:nvPr/>
          </p:nvSpPr>
          <p:spPr>
            <a:xfrm>
              <a:off x="1041670" y="1459310"/>
              <a:ext cx="2616740" cy="2062103"/>
            </a:xfrm>
            <a:prstGeom prst="rect">
              <a:avLst/>
            </a:prstGeom>
            <a:noFill/>
          </p:spPr>
          <p:txBody>
            <a:bodyPr wrap="square" rtlCol="0">
              <a:spAutoFit/>
            </a:bodyPr>
            <a:lstStyle/>
            <a:p>
              <a:pPr algn="ctr"/>
              <a:r>
                <a:rPr lang="en-US" sz="3200" b="1">
                  <a:solidFill>
                    <a:srgbClr val="FFC000"/>
                  </a:solidFill>
                </a:rPr>
                <a:t>Traffic Signal Connectivity &amp; Backup</a:t>
              </a:r>
            </a:p>
          </p:txBody>
        </p:sp>
      </p:grpSp>
      <p:pic>
        <p:nvPicPr>
          <p:cNvPr id="4102" name="Picture 6">
            <a:extLst>
              <a:ext uri="{FF2B5EF4-FFF2-40B4-BE49-F238E27FC236}">
                <a16:creationId xmlns:a16="http://schemas.microsoft.com/office/drawing/2014/main" id="{45BEECF4-A4E7-8E52-FC7D-3219F6DC3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42" y="1576712"/>
            <a:ext cx="7103681" cy="51712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7D48CB0-B69E-C3FE-E5BB-FC7475825C3C}"/>
              </a:ext>
            </a:extLst>
          </p:cNvPr>
          <p:cNvPicPr>
            <a:picLocks noChangeAspect="1"/>
          </p:cNvPicPr>
          <p:nvPr/>
        </p:nvPicPr>
        <p:blipFill>
          <a:blip r:embed="rId4"/>
          <a:stretch>
            <a:fillRect/>
          </a:stretch>
        </p:blipFill>
        <p:spPr>
          <a:xfrm>
            <a:off x="8153643" y="1733866"/>
            <a:ext cx="2517769" cy="4856912"/>
          </a:xfrm>
          <a:prstGeom prst="rect">
            <a:avLst/>
          </a:prstGeom>
        </p:spPr>
      </p:pic>
    </p:spTree>
    <p:extLst>
      <p:ext uri="{BB962C8B-B14F-4D97-AF65-F5344CB8AC3E}">
        <p14:creationId xmlns:p14="http://schemas.microsoft.com/office/powerpoint/2010/main" val="25568310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40FF2998-B361-70A7-370B-320AB8DAD6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CE3A1-16B2-6CA3-BE4D-BBCDA37DF741}"/>
              </a:ext>
            </a:extLst>
          </p:cNvPr>
          <p:cNvSpPr>
            <a:spLocks noGrp="1"/>
          </p:cNvSpPr>
          <p:nvPr>
            <p:ph type="title"/>
          </p:nvPr>
        </p:nvSpPr>
        <p:spPr/>
        <p:txBody>
          <a:bodyPr>
            <a:normAutofit fontScale="90000"/>
          </a:bodyPr>
          <a:lstStyle/>
          <a:p>
            <a:r>
              <a:rPr lang="en-US">
                <a:solidFill>
                  <a:schemeClr val="bg1"/>
                </a:solidFill>
              </a:rPr>
              <a:t>Infrastructure Programs</a:t>
            </a:r>
          </a:p>
        </p:txBody>
      </p:sp>
      <p:grpSp>
        <p:nvGrpSpPr>
          <p:cNvPr id="7" name="Group 6">
            <a:extLst>
              <a:ext uri="{FF2B5EF4-FFF2-40B4-BE49-F238E27FC236}">
                <a16:creationId xmlns:a16="http://schemas.microsoft.com/office/drawing/2014/main" id="{03E22D08-7740-1992-5107-7CFB9D999730}"/>
              </a:ext>
            </a:extLst>
          </p:cNvPr>
          <p:cNvGrpSpPr/>
          <p:nvPr/>
        </p:nvGrpSpPr>
        <p:grpSpPr>
          <a:xfrm>
            <a:off x="838200" y="972767"/>
            <a:ext cx="10515600" cy="614734"/>
            <a:chOff x="838200" y="1410511"/>
            <a:chExt cx="3023681" cy="2110902"/>
          </a:xfrm>
        </p:grpSpPr>
        <p:sp>
          <p:nvSpPr>
            <p:cNvPr id="3" name="Rectangle 2">
              <a:extLst>
                <a:ext uri="{FF2B5EF4-FFF2-40B4-BE49-F238E27FC236}">
                  <a16:creationId xmlns:a16="http://schemas.microsoft.com/office/drawing/2014/main" id="{BC9ED6D5-4560-EF7C-A8F4-F7EDF225204F}"/>
                </a:ext>
              </a:extLst>
            </p:cNvPr>
            <p:cNvSpPr/>
            <p:nvPr/>
          </p:nvSpPr>
          <p:spPr>
            <a:xfrm>
              <a:off x="838200" y="141051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78E649B-E923-5A81-0899-8A484608CC4D}"/>
                </a:ext>
              </a:extLst>
            </p:cNvPr>
            <p:cNvSpPr txBox="1"/>
            <p:nvPr/>
          </p:nvSpPr>
          <p:spPr>
            <a:xfrm>
              <a:off x="838200" y="1459310"/>
              <a:ext cx="3023680" cy="2062103"/>
            </a:xfrm>
            <a:prstGeom prst="rect">
              <a:avLst/>
            </a:prstGeom>
            <a:noFill/>
          </p:spPr>
          <p:txBody>
            <a:bodyPr wrap="square" rtlCol="0">
              <a:spAutoFit/>
            </a:bodyPr>
            <a:lstStyle/>
            <a:p>
              <a:pPr algn="ctr"/>
              <a:r>
                <a:rPr lang="en-US" sz="3200" b="1">
                  <a:solidFill>
                    <a:srgbClr val="FFC000"/>
                  </a:solidFill>
                </a:rPr>
                <a:t>Public Facility Rehab – Homeless Shelters</a:t>
              </a:r>
            </a:p>
          </p:txBody>
        </p:sp>
      </p:grpSp>
      <p:sp>
        <p:nvSpPr>
          <p:cNvPr id="8" name="TextBox 7">
            <a:extLst>
              <a:ext uri="{FF2B5EF4-FFF2-40B4-BE49-F238E27FC236}">
                <a16:creationId xmlns:a16="http://schemas.microsoft.com/office/drawing/2014/main" id="{55FC6092-301D-F406-D1E3-9DB9A32752EC}"/>
              </a:ext>
            </a:extLst>
          </p:cNvPr>
          <p:cNvSpPr txBox="1"/>
          <p:nvPr/>
        </p:nvSpPr>
        <p:spPr>
          <a:xfrm>
            <a:off x="688075" y="2483892"/>
            <a:ext cx="5712725" cy="289310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solidFill>
                  <a:schemeClr val="bg1"/>
                </a:solidFill>
                <a:latin typeface="+mj-lt"/>
              </a:rPr>
              <a:t>Homeless Shelters in the City of Detroit can apply for rehabilitation assistance to help respond to and/or prevent future impacts from flooding and storms.</a:t>
            </a:r>
          </a:p>
          <a:p>
            <a:pPr marL="285750" indent="-285750">
              <a:spcBef>
                <a:spcPts val="600"/>
              </a:spcBef>
              <a:spcAft>
                <a:spcPts val="600"/>
              </a:spcAft>
              <a:buFont typeface="Arial" panose="020B0604020202020204" pitchFamily="34" charset="0"/>
              <a:buChar char="•"/>
            </a:pPr>
            <a:r>
              <a:rPr lang="en-US">
                <a:solidFill>
                  <a:schemeClr val="bg1"/>
                </a:solidFill>
                <a:latin typeface="+mj-lt"/>
              </a:rPr>
              <a:t>Shelters must be owned by a non-profit organization, open to the public and receive referrals from Detroit’s Coordinated Assessment Model (CAM).</a:t>
            </a:r>
          </a:p>
          <a:p>
            <a:pPr marL="285750" indent="-285750">
              <a:spcBef>
                <a:spcPts val="600"/>
              </a:spcBef>
              <a:spcAft>
                <a:spcPts val="600"/>
              </a:spcAft>
              <a:buFont typeface="Arial" panose="020B0604020202020204" pitchFamily="34" charset="0"/>
              <a:buChar char="•"/>
            </a:pPr>
            <a:endParaRPr lang="en-US">
              <a:solidFill>
                <a:schemeClr val="bg1"/>
              </a:solidFill>
              <a:latin typeface="+mj-lt"/>
            </a:endParaRPr>
          </a:p>
        </p:txBody>
      </p:sp>
      <p:pic>
        <p:nvPicPr>
          <p:cNvPr id="1026" name="Picture 2">
            <a:extLst>
              <a:ext uri="{FF2B5EF4-FFF2-40B4-BE49-F238E27FC236}">
                <a16:creationId xmlns:a16="http://schemas.microsoft.com/office/drawing/2014/main" id="{D1A553AD-AEB2-B99E-5972-84D1330B4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7982" y="2077502"/>
            <a:ext cx="5257797" cy="350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41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ABFA037C-18F9-7A6C-1298-46FBF6F28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20EC71-E5ED-2930-52DE-3D395730DC46}"/>
              </a:ext>
            </a:extLst>
          </p:cNvPr>
          <p:cNvSpPr>
            <a:spLocks noGrp="1"/>
          </p:cNvSpPr>
          <p:nvPr>
            <p:ph type="title"/>
          </p:nvPr>
        </p:nvSpPr>
        <p:spPr/>
        <p:txBody>
          <a:bodyPr>
            <a:normAutofit fontScale="90000"/>
          </a:bodyPr>
          <a:lstStyle/>
          <a:p>
            <a:r>
              <a:rPr lang="en-US">
                <a:solidFill>
                  <a:schemeClr val="bg1"/>
                </a:solidFill>
              </a:rPr>
              <a:t>Housing Programs</a:t>
            </a:r>
          </a:p>
        </p:txBody>
      </p:sp>
      <p:grpSp>
        <p:nvGrpSpPr>
          <p:cNvPr id="3" name="Group 2">
            <a:extLst>
              <a:ext uri="{FF2B5EF4-FFF2-40B4-BE49-F238E27FC236}">
                <a16:creationId xmlns:a16="http://schemas.microsoft.com/office/drawing/2014/main" id="{AA0A0603-300E-908F-4E76-73756FD1ADA2}"/>
              </a:ext>
            </a:extLst>
          </p:cNvPr>
          <p:cNvGrpSpPr/>
          <p:nvPr/>
        </p:nvGrpSpPr>
        <p:grpSpPr>
          <a:xfrm>
            <a:off x="838200" y="885372"/>
            <a:ext cx="10515600" cy="791028"/>
            <a:chOff x="200125" y="4484451"/>
            <a:chExt cx="3023681" cy="2110902"/>
          </a:xfrm>
        </p:grpSpPr>
        <p:sp>
          <p:nvSpPr>
            <p:cNvPr id="5" name="Rectangle 4">
              <a:extLst>
                <a:ext uri="{FF2B5EF4-FFF2-40B4-BE49-F238E27FC236}">
                  <a16:creationId xmlns:a16="http://schemas.microsoft.com/office/drawing/2014/main" id="{4BA568BA-A497-7537-76C7-F2B0BC4279FD}"/>
                </a:ext>
              </a:extLst>
            </p:cNvPr>
            <p:cNvSpPr/>
            <p:nvPr/>
          </p:nvSpPr>
          <p:spPr>
            <a:xfrm>
              <a:off x="200125" y="4484451"/>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926991-3FF4-E6CA-ED80-1C596959C341}"/>
                </a:ext>
              </a:extLst>
            </p:cNvPr>
            <p:cNvSpPr txBox="1"/>
            <p:nvPr/>
          </p:nvSpPr>
          <p:spPr>
            <a:xfrm>
              <a:off x="403595" y="4755072"/>
              <a:ext cx="2616740" cy="1569660"/>
            </a:xfrm>
            <a:prstGeom prst="rect">
              <a:avLst/>
            </a:prstGeom>
            <a:noFill/>
          </p:spPr>
          <p:txBody>
            <a:bodyPr wrap="square" rtlCol="0">
              <a:spAutoFit/>
            </a:bodyPr>
            <a:lstStyle/>
            <a:p>
              <a:pPr algn="ctr"/>
              <a:r>
                <a:rPr lang="en-US" sz="3200" b="1">
                  <a:solidFill>
                    <a:srgbClr val="FFC000"/>
                  </a:solidFill>
                </a:rPr>
                <a:t>Down Payment Assistance</a:t>
              </a:r>
            </a:p>
          </p:txBody>
        </p:sp>
      </p:grpSp>
      <p:pic>
        <p:nvPicPr>
          <p:cNvPr id="9" name="Picture 8">
            <a:extLst>
              <a:ext uri="{FF2B5EF4-FFF2-40B4-BE49-F238E27FC236}">
                <a16:creationId xmlns:a16="http://schemas.microsoft.com/office/drawing/2014/main" id="{E20FD546-2467-3188-6DCF-5D7D5A0F216F}"/>
              </a:ext>
            </a:extLst>
          </p:cNvPr>
          <p:cNvPicPr>
            <a:picLocks noChangeAspect="1"/>
          </p:cNvPicPr>
          <p:nvPr/>
        </p:nvPicPr>
        <p:blipFill>
          <a:blip r:embed="rId3"/>
          <a:stretch>
            <a:fillRect/>
          </a:stretch>
        </p:blipFill>
        <p:spPr>
          <a:xfrm>
            <a:off x="5159822" y="2358333"/>
            <a:ext cx="6675895" cy="2813846"/>
          </a:xfrm>
          <a:prstGeom prst="rect">
            <a:avLst/>
          </a:prstGeom>
        </p:spPr>
      </p:pic>
      <p:sp>
        <p:nvSpPr>
          <p:cNvPr id="12" name="TextBox 11">
            <a:extLst>
              <a:ext uri="{FF2B5EF4-FFF2-40B4-BE49-F238E27FC236}">
                <a16:creationId xmlns:a16="http://schemas.microsoft.com/office/drawing/2014/main" id="{EC230C86-B3B5-FF02-8A1E-A671EB3EF1BB}"/>
              </a:ext>
            </a:extLst>
          </p:cNvPr>
          <p:cNvSpPr txBox="1"/>
          <p:nvPr/>
        </p:nvSpPr>
        <p:spPr>
          <a:xfrm>
            <a:off x="677427" y="2533834"/>
            <a:ext cx="3934767" cy="301621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a:solidFill>
                  <a:schemeClr val="bg1"/>
                </a:solidFill>
                <a:latin typeface="+mj-lt"/>
              </a:rPr>
              <a:t>Data shows unmet needs around the need for increased homeownership opportunities in the City, and this need is exacerbated by disasters</a:t>
            </a:r>
          </a:p>
          <a:p>
            <a:pPr marL="285750" indent="-285750">
              <a:spcBef>
                <a:spcPts val="600"/>
              </a:spcBef>
              <a:spcAft>
                <a:spcPts val="600"/>
              </a:spcAft>
              <a:buFont typeface="Arial" panose="020B0604020202020204" pitchFamily="34" charset="0"/>
              <a:buChar char="•"/>
            </a:pPr>
            <a:r>
              <a:rPr lang="en-US">
                <a:solidFill>
                  <a:schemeClr val="bg1"/>
                </a:solidFill>
                <a:latin typeface="+mj-lt"/>
              </a:rPr>
              <a:t>Up to $25,000  in down payment assistance provided to qualifying LMI households</a:t>
            </a:r>
          </a:p>
        </p:txBody>
      </p:sp>
    </p:spTree>
    <p:extLst>
      <p:ext uri="{BB962C8B-B14F-4D97-AF65-F5344CB8AC3E}">
        <p14:creationId xmlns:p14="http://schemas.microsoft.com/office/powerpoint/2010/main" val="4584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8D4AF-CD2D-055C-B74B-5BA8892D2C76}"/>
              </a:ext>
            </a:extLst>
          </p:cNvPr>
          <p:cNvSpPr>
            <a:spLocks noGrp="1"/>
          </p:cNvSpPr>
          <p:nvPr>
            <p:ph type="title"/>
          </p:nvPr>
        </p:nvSpPr>
        <p:spPr/>
        <p:txBody>
          <a:bodyPr>
            <a:normAutofit fontScale="90000"/>
          </a:bodyPr>
          <a:lstStyle/>
          <a:p>
            <a:r>
              <a:rPr lang="en-US">
                <a:solidFill>
                  <a:schemeClr val="bg1"/>
                </a:solidFill>
              </a:rPr>
              <a:t>Housing Programs</a:t>
            </a:r>
          </a:p>
        </p:txBody>
      </p:sp>
      <p:grpSp>
        <p:nvGrpSpPr>
          <p:cNvPr id="12" name="Group 11">
            <a:extLst>
              <a:ext uri="{FF2B5EF4-FFF2-40B4-BE49-F238E27FC236}">
                <a16:creationId xmlns:a16="http://schemas.microsoft.com/office/drawing/2014/main" id="{4BC4BA23-FED1-6B71-4E9D-660D6DC36B2E}"/>
              </a:ext>
            </a:extLst>
          </p:cNvPr>
          <p:cNvGrpSpPr/>
          <p:nvPr/>
        </p:nvGrpSpPr>
        <p:grpSpPr>
          <a:xfrm>
            <a:off x="838200" y="890147"/>
            <a:ext cx="10515600" cy="666767"/>
            <a:chOff x="165754" y="1113817"/>
            <a:chExt cx="3023681" cy="2110902"/>
          </a:xfrm>
        </p:grpSpPr>
        <p:sp>
          <p:nvSpPr>
            <p:cNvPr id="4" name="Rectangle 3">
              <a:extLst>
                <a:ext uri="{FF2B5EF4-FFF2-40B4-BE49-F238E27FC236}">
                  <a16:creationId xmlns:a16="http://schemas.microsoft.com/office/drawing/2014/main" id="{F92AD09B-0102-555C-65B1-A7DDD684B865}"/>
                </a:ext>
              </a:extLst>
            </p:cNvPr>
            <p:cNvSpPr/>
            <p:nvPr/>
          </p:nvSpPr>
          <p:spPr>
            <a:xfrm>
              <a:off x="165754" y="1113817"/>
              <a:ext cx="3023681" cy="2110902"/>
            </a:xfrm>
            <a:prstGeom prst="rect">
              <a:avLst/>
            </a:prstGeom>
            <a:solidFill>
              <a:srgbClr val="02444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8D21D94-2555-91BB-CC75-0AE7CE06CE81}"/>
                </a:ext>
              </a:extLst>
            </p:cNvPr>
            <p:cNvSpPr txBox="1"/>
            <p:nvPr/>
          </p:nvSpPr>
          <p:spPr>
            <a:xfrm>
              <a:off x="369224" y="1162616"/>
              <a:ext cx="2616740" cy="1851325"/>
            </a:xfrm>
            <a:prstGeom prst="rect">
              <a:avLst/>
            </a:prstGeom>
            <a:noFill/>
          </p:spPr>
          <p:txBody>
            <a:bodyPr wrap="square" rtlCol="0">
              <a:spAutoFit/>
            </a:bodyPr>
            <a:lstStyle/>
            <a:p>
              <a:pPr algn="ctr"/>
              <a:r>
                <a:rPr lang="en-US" sz="3200" b="1">
                  <a:solidFill>
                    <a:srgbClr val="FFC000"/>
                  </a:solidFill>
                </a:rPr>
                <a:t>Affordable Rental Housing &amp; Public Housing</a:t>
              </a:r>
            </a:p>
          </p:txBody>
        </p:sp>
      </p:grpSp>
      <p:sp>
        <p:nvSpPr>
          <p:cNvPr id="8" name="TextBox 7">
            <a:extLst>
              <a:ext uri="{FF2B5EF4-FFF2-40B4-BE49-F238E27FC236}">
                <a16:creationId xmlns:a16="http://schemas.microsoft.com/office/drawing/2014/main" id="{81598E3E-34FC-AFC8-113C-CB869D55449C}"/>
              </a:ext>
            </a:extLst>
          </p:cNvPr>
          <p:cNvSpPr txBox="1"/>
          <p:nvPr/>
        </p:nvSpPr>
        <p:spPr>
          <a:xfrm>
            <a:off x="263030" y="1638473"/>
            <a:ext cx="11665936" cy="2031325"/>
          </a:xfrm>
          <a:prstGeom prst="rect">
            <a:avLst/>
          </a:prstGeom>
          <a:noFill/>
        </p:spPr>
        <p:txBody>
          <a:bodyPr wrap="square" rtlCol="0">
            <a:spAutoFit/>
          </a:bodyPr>
          <a:lstStyle/>
          <a:p>
            <a:r>
              <a:rPr lang="en-US" b="1">
                <a:solidFill>
                  <a:schemeClr val="bg1"/>
                </a:solidFill>
                <a:latin typeface="+mj-lt"/>
              </a:rPr>
              <a:t>Housing unmet needs such as affordability for low-to-moderate income households, age of housing stock, and rising costs pre-date the disaster.  The impact of the disaster exacerbated these conditions.</a:t>
            </a:r>
          </a:p>
          <a:p>
            <a:endParaRPr lang="en-US" b="1">
              <a:solidFill>
                <a:schemeClr val="bg1"/>
              </a:solidFill>
              <a:latin typeface="+mj-lt"/>
            </a:endParaRPr>
          </a:p>
          <a:p>
            <a:r>
              <a:rPr lang="en-US" b="1">
                <a:solidFill>
                  <a:schemeClr val="bg1"/>
                </a:solidFill>
                <a:latin typeface="+mj-lt"/>
              </a:rPr>
              <a:t>Increase affordable rental housing and public housing supply for LMI households between 30% AMI-80% AMI.</a:t>
            </a:r>
          </a:p>
          <a:p>
            <a:endParaRPr lang="en-US" b="1">
              <a:latin typeface="+mj-lt"/>
            </a:endParaRPr>
          </a:p>
        </p:txBody>
      </p:sp>
      <p:pic>
        <p:nvPicPr>
          <p:cNvPr id="10" name="Picture 9">
            <a:extLst>
              <a:ext uri="{FF2B5EF4-FFF2-40B4-BE49-F238E27FC236}">
                <a16:creationId xmlns:a16="http://schemas.microsoft.com/office/drawing/2014/main" id="{1107AF44-4736-D910-484C-EE2B2C7448CE}"/>
              </a:ext>
            </a:extLst>
          </p:cNvPr>
          <p:cNvPicPr>
            <a:picLocks noChangeAspect="1"/>
          </p:cNvPicPr>
          <p:nvPr/>
        </p:nvPicPr>
        <p:blipFill>
          <a:blip r:embed="rId3"/>
          <a:stretch>
            <a:fillRect/>
          </a:stretch>
        </p:blipFill>
        <p:spPr>
          <a:xfrm>
            <a:off x="5308979" y="3363180"/>
            <a:ext cx="6619989" cy="3309995"/>
          </a:xfrm>
          <a:prstGeom prst="rect">
            <a:avLst/>
          </a:prstGeom>
        </p:spPr>
      </p:pic>
      <p:sp>
        <p:nvSpPr>
          <p:cNvPr id="14" name="TextBox 13">
            <a:extLst>
              <a:ext uri="{FF2B5EF4-FFF2-40B4-BE49-F238E27FC236}">
                <a16:creationId xmlns:a16="http://schemas.microsoft.com/office/drawing/2014/main" id="{AC6A2E49-81DC-A586-68F3-B7C92635FB3D}"/>
              </a:ext>
            </a:extLst>
          </p:cNvPr>
          <p:cNvSpPr txBox="1"/>
          <p:nvPr/>
        </p:nvSpPr>
        <p:spPr>
          <a:xfrm>
            <a:off x="1150135" y="5413830"/>
            <a:ext cx="3551023" cy="1323439"/>
          </a:xfrm>
          <a:prstGeom prst="rect">
            <a:avLst/>
          </a:prstGeom>
          <a:noFill/>
        </p:spPr>
        <p:txBody>
          <a:bodyPr wrap="square">
            <a:spAutoFit/>
          </a:bodyPr>
          <a:lstStyle/>
          <a:p>
            <a:r>
              <a:rPr lang="en-US" sz="1600">
                <a:solidFill>
                  <a:schemeClr val="bg1"/>
                </a:solidFill>
                <a:latin typeface="+mj-lt"/>
              </a:rPr>
              <a:t>Identified DHC Public Housing projects include Brewster Homes, Smith Homes, Diggs Forest Park and Sojourner Truth. </a:t>
            </a:r>
          </a:p>
        </p:txBody>
      </p:sp>
      <p:sp>
        <p:nvSpPr>
          <p:cNvPr id="16" name="TextBox 15">
            <a:extLst>
              <a:ext uri="{FF2B5EF4-FFF2-40B4-BE49-F238E27FC236}">
                <a16:creationId xmlns:a16="http://schemas.microsoft.com/office/drawing/2014/main" id="{D028FAFE-DFE3-14AA-713E-81D2C06AD075}"/>
              </a:ext>
            </a:extLst>
          </p:cNvPr>
          <p:cNvSpPr txBox="1"/>
          <p:nvPr/>
        </p:nvSpPr>
        <p:spPr>
          <a:xfrm>
            <a:off x="1150135" y="3751358"/>
            <a:ext cx="3551023" cy="1323439"/>
          </a:xfrm>
          <a:prstGeom prst="rect">
            <a:avLst/>
          </a:prstGeom>
          <a:noFill/>
        </p:spPr>
        <p:txBody>
          <a:bodyPr wrap="square">
            <a:spAutoFit/>
          </a:bodyPr>
          <a:lstStyle/>
          <a:p>
            <a:r>
              <a:rPr lang="en-US" sz="1600" b="1">
                <a:solidFill>
                  <a:schemeClr val="bg1"/>
                </a:solidFill>
                <a:latin typeface="+mj-lt"/>
              </a:rPr>
              <a:t>Affordable rental housing projects will be identified through a Notice of Funding Availability process overseen by HRD.</a:t>
            </a:r>
          </a:p>
        </p:txBody>
      </p:sp>
    </p:spTree>
    <p:extLst>
      <p:ext uri="{BB962C8B-B14F-4D97-AF65-F5344CB8AC3E}">
        <p14:creationId xmlns:p14="http://schemas.microsoft.com/office/powerpoint/2010/main" val="268530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B21F-D4F3-DF59-722D-5994E8D5F47D}"/>
              </a:ext>
            </a:extLst>
          </p:cNvPr>
          <p:cNvSpPr>
            <a:spLocks noGrp="1"/>
          </p:cNvSpPr>
          <p:nvPr>
            <p:ph type="title"/>
          </p:nvPr>
        </p:nvSpPr>
        <p:spPr/>
        <p:txBody>
          <a:bodyPr/>
          <a:lstStyle/>
          <a:p>
            <a:r>
              <a:rPr lang="en-US">
                <a:solidFill>
                  <a:schemeClr val="bg1"/>
                </a:solidFill>
              </a:rPr>
              <a:t>Disaster Response Timeline</a:t>
            </a:r>
          </a:p>
        </p:txBody>
      </p:sp>
      <p:graphicFrame>
        <p:nvGraphicFramePr>
          <p:cNvPr id="3" name="Diagram 2">
            <a:extLst>
              <a:ext uri="{FF2B5EF4-FFF2-40B4-BE49-F238E27FC236}">
                <a16:creationId xmlns:a16="http://schemas.microsoft.com/office/drawing/2014/main" id="{B684217D-DBD9-A3BB-60F5-CEC690C4BCE1}"/>
              </a:ext>
            </a:extLst>
          </p:cNvPr>
          <p:cNvGraphicFramePr/>
          <p:nvPr>
            <p:extLst>
              <p:ext uri="{D42A27DB-BD31-4B8C-83A1-F6EECF244321}">
                <p14:modId xmlns:p14="http://schemas.microsoft.com/office/powerpoint/2010/main" val="3120225475"/>
              </p:ext>
            </p:extLst>
          </p:nvPr>
        </p:nvGraphicFramePr>
        <p:xfrm>
          <a:off x="681022" y="1120079"/>
          <a:ext cx="9895840" cy="5372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316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33EEF39C-084B-B661-0355-8BC74A42E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0CD386-BD10-AB92-F311-0E61F7629238}"/>
              </a:ext>
            </a:extLst>
          </p:cNvPr>
          <p:cNvSpPr>
            <a:spLocks noGrp="1"/>
          </p:cNvSpPr>
          <p:nvPr>
            <p:ph type="title"/>
          </p:nvPr>
        </p:nvSpPr>
        <p:spPr/>
        <p:txBody>
          <a:bodyPr>
            <a:normAutofit fontScale="90000"/>
          </a:bodyPr>
          <a:lstStyle/>
          <a:p>
            <a:r>
              <a:rPr lang="en-US">
                <a:solidFill>
                  <a:schemeClr val="bg1"/>
                </a:solidFill>
              </a:rPr>
              <a:t>Proposed Activities - Budget</a:t>
            </a:r>
          </a:p>
        </p:txBody>
      </p:sp>
      <p:graphicFrame>
        <p:nvGraphicFramePr>
          <p:cNvPr id="9" name="Table 8">
            <a:extLst>
              <a:ext uri="{FF2B5EF4-FFF2-40B4-BE49-F238E27FC236}">
                <a16:creationId xmlns:a16="http://schemas.microsoft.com/office/drawing/2014/main" id="{082B3AAC-9A74-91A6-A42D-23CD4D2E6BD0}"/>
              </a:ext>
            </a:extLst>
          </p:cNvPr>
          <p:cNvGraphicFramePr>
            <a:graphicFrameLocks noGrp="1"/>
          </p:cNvGraphicFramePr>
          <p:nvPr>
            <p:extLst>
              <p:ext uri="{D42A27DB-BD31-4B8C-83A1-F6EECF244321}">
                <p14:modId xmlns:p14="http://schemas.microsoft.com/office/powerpoint/2010/main" val="1681346213"/>
              </p:ext>
            </p:extLst>
          </p:nvPr>
        </p:nvGraphicFramePr>
        <p:xfrm>
          <a:off x="838200" y="885372"/>
          <a:ext cx="9929884" cy="5485092"/>
        </p:xfrm>
        <a:graphic>
          <a:graphicData uri="http://schemas.openxmlformats.org/drawingml/2006/table">
            <a:tbl>
              <a:tblPr/>
              <a:tblGrid>
                <a:gridCol w="2528067">
                  <a:extLst>
                    <a:ext uri="{9D8B030D-6E8A-4147-A177-3AD203B41FA5}">
                      <a16:colId xmlns:a16="http://schemas.microsoft.com/office/drawing/2014/main" val="2720403630"/>
                    </a:ext>
                  </a:extLst>
                </a:gridCol>
                <a:gridCol w="5614824">
                  <a:extLst>
                    <a:ext uri="{9D8B030D-6E8A-4147-A177-3AD203B41FA5}">
                      <a16:colId xmlns:a16="http://schemas.microsoft.com/office/drawing/2014/main" val="2311979797"/>
                    </a:ext>
                  </a:extLst>
                </a:gridCol>
                <a:gridCol w="1786993">
                  <a:extLst>
                    <a:ext uri="{9D8B030D-6E8A-4147-A177-3AD203B41FA5}">
                      <a16:colId xmlns:a16="http://schemas.microsoft.com/office/drawing/2014/main" val="1593290373"/>
                    </a:ext>
                  </a:extLst>
                </a:gridCol>
              </a:tblGrid>
              <a:tr h="254939">
                <a:tc>
                  <a:txBody>
                    <a:bodyPr/>
                    <a:lstStyle/>
                    <a:p>
                      <a:pPr algn="l" fontAlgn="b"/>
                      <a:r>
                        <a:rPr lang="en-US" sz="1800" b="1" i="0" u="none" strike="noStrike">
                          <a:solidFill>
                            <a:srgbClr val="000000"/>
                          </a:solidFill>
                          <a:effectLst/>
                          <a:latin typeface="Calibri" panose="020F0502020204030204" pitchFamily="34" charset="0"/>
                        </a:rPr>
                        <a:t>Program Category</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Project</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Budget</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1186127"/>
                  </a:ext>
                </a:extLst>
              </a:tr>
              <a:tr h="254939">
                <a:tc>
                  <a:txBody>
                    <a:bodyPr/>
                    <a:lstStyle/>
                    <a:p>
                      <a:pPr algn="l" fontAlgn="b"/>
                      <a:r>
                        <a:rPr lang="en-US" sz="1800" b="1" i="0" u="none" strike="noStrike">
                          <a:solidFill>
                            <a:srgbClr val="000000"/>
                          </a:solidFill>
                          <a:effectLst/>
                          <a:latin typeface="Calibri" panose="020F0502020204030204" pitchFamily="34" charset="0"/>
                        </a:rPr>
                        <a:t>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9151332"/>
                  </a:ext>
                </a:extLst>
              </a:tr>
              <a:tr h="254939">
                <a:tc>
                  <a:txBody>
                    <a:bodyPr/>
                    <a:lstStyle/>
                    <a:p>
                      <a:pPr algn="l" fontAlgn="b"/>
                      <a:r>
                        <a:rPr lang="en-US" sz="1800" b="1" i="0" u="none" strike="noStrike">
                          <a:solidFill>
                            <a:srgbClr val="000000"/>
                          </a:solidFill>
                          <a:effectLst/>
                          <a:latin typeface="Calibri" panose="020F0502020204030204" pitchFamily="34" charset="0"/>
                        </a:rPr>
                        <a:t>$75,050,000.00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Affordable 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$34,050,000.00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13717217"/>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$31,000,000.00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63439513"/>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Homeownership Opportunities - Down Payment Assistance</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$10,000,000.00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37254376"/>
                  </a:ext>
                </a:extLst>
              </a:tr>
              <a:tr h="254939">
                <a:tc>
                  <a:txBody>
                    <a:bodyPr/>
                    <a:lstStyle/>
                    <a:p>
                      <a:pPr algn="l" fontAlgn="b"/>
                      <a:r>
                        <a:rPr lang="en-US" sz="1800" b="1" i="0" u="none" strike="noStrike">
                          <a:solidFill>
                            <a:srgbClr val="000000"/>
                          </a:solidFill>
                          <a:effectLst/>
                          <a:latin typeface="Calibri" panose="020F0502020204030204" pitchFamily="34" charset="0"/>
                        </a:rPr>
                        <a:t>Infrastructure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7239450"/>
                  </a:ext>
                </a:extLst>
              </a:tr>
              <a:tr h="254939">
                <a:tc>
                  <a:txBody>
                    <a:bodyPr/>
                    <a:lstStyle/>
                    <a:p>
                      <a:pPr algn="l" fontAlgn="b"/>
                      <a:r>
                        <a:rPr lang="en-US" sz="1800" b="1" i="0" u="none" strike="noStrike">
                          <a:solidFill>
                            <a:srgbClr val="000000"/>
                          </a:solidFill>
                          <a:effectLst/>
                          <a:latin typeface="Calibri" panose="020F0502020204030204" pitchFamily="34" charset="0"/>
                        </a:rPr>
                        <a:t> $252,470,800.00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Facility Rehab - Homeless Shelters</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$7,227,800.00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1906056"/>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Stormwater Improvement Projects</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$25,000,000.00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50823096"/>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Sewer Alley Repair Program</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$175,000,000.00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5942493"/>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Traffic Signal Connectivity and BackUp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$9,000,000.00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2783850"/>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Facility Rehab - Homeless Shelters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$16,243,000.00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63498798"/>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Jefferson Chalmers Stop Log Flood Mitigation Project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$20,000,000.00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83511541"/>
                  </a:ext>
                </a:extLst>
              </a:tr>
              <a:tr h="254939">
                <a:tc>
                  <a:txBody>
                    <a:bodyPr/>
                    <a:lstStyle/>
                    <a:p>
                      <a:pPr algn="l" fontAlgn="b"/>
                      <a:r>
                        <a:rPr lang="en-US" sz="1800" b="1" i="0" u="none" strike="noStrike">
                          <a:solidFill>
                            <a:srgbClr val="000000"/>
                          </a:solidFill>
                          <a:effectLst/>
                          <a:latin typeface="Calibri" panose="020F0502020204030204" pitchFamily="34" charset="0"/>
                        </a:rPr>
                        <a:t>Planning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800" b="1" i="0" u="none" strike="noStrike">
                          <a:solidFill>
                            <a:srgbClr val="000000"/>
                          </a:solidFill>
                          <a:effectLst/>
                          <a:latin typeface="Calibri" panose="020F0502020204030204" pitchFamily="34" charset="0"/>
                        </a:rPr>
                        <a:t>$2,000,000.00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7455640"/>
                  </a:ext>
                </a:extLst>
              </a:tr>
              <a:tr h="254939">
                <a:tc>
                  <a:txBody>
                    <a:bodyPr/>
                    <a:lstStyle/>
                    <a:p>
                      <a:pPr algn="l" fontAlgn="b"/>
                      <a:r>
                        <a:rPr lang="en-US" sz="1800" b="1" i="0" u="none" strike="noStrike">
                          <a:solidFill>
                            <a:srgbClr val="000000"/>
                          </a:solidFill>
                          <a:effectLst/>
                          <a:latin typeface="Calibri" panose="020F0502020204030204" pitchFamily="34" charset="0"/>
                        </a:rPr>
                        <a:t>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02152190"/>
                  </a:ext>
                </a:extLst>
              </a:tr>
              <a:tr h="254939">
                <a:tc>
                  <a:txBody>
                    <a:bodyPr/>
                    <a:lstStyle/>
                    <a:p>
                      <a:pPr algn="l" fontAlgn="b"/>
                      <a:r>
                        <a:rPr lang="en-US" sz="1800" b="1" i="0" u="none" strike="noStrike">
                          <a:solidFill>
                            <a:srgbClr val="000000"/>
                          </a:solidFill>
                          <a:effectLst/>
                          <a:latin typeface="Calibri" panose="020F0502020204030204" pitchFamily="34" charset="0"/>
                        </a:rPr>
                        <a:t>Administration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800" b="1" i="0" u="none" strike="noStrike">
                          <a:solidFill>
                            <a:srgbClr val="000000"/>
                          </a:solidFill>
                          <a:effectLst/>
                          <a:latin typeface="Calibri" panose="020F0502020204030204" pitchFamily="34" charset="0"/>
                        </a:rPr>
                        <a:t>$17,343,200.00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3241198"/>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35847060"/>
                  </a:ext>
                </a:extLst>
              </a:tr>
              <a:tr h="254939">
                <a:tc>
                  <a:txBody>
                    <a:bodyPr/>
                    <a:lstStyle/>
                    <a:p>
                      <a:pPr algn="l" fontAlgn="b"/>
                      <a:r>
                        <a:rPr lang="en-US" sz="1800" b="1" i="0" u="none" strike="noStrike">
                          <a:solidFill>
                            <a:srgbClr val="000000"/>
                          </a:solidFill>
                          <a:effectLst/>
                          <a:latin typeface="Calibri" panose="020F0502020204030204" pitchFamily="34" charset="0"/>
                        </a:rPr>
                        <a:t>Total</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$346,864,000.00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75000662"/>
                  </a:ext>
                </a:extLst>
              </a:tr>
            </a:tbl>
          </a:graphicData>
        </a:graphic>
      </p:graphicFrame>
    </p:spTree>
    <p:extLst>
      <p:ext uri="{BB962C8B-B14F-4D97-AF65-F5344CB8AC3E}">
        <p14:creationId xmlns:p14="http://schemas.microsoft.com/office/powerpoint/2010/main" val="443818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2C64B-D34E-8DB3-2E89-F06995A3BFD0}"/>
              </a:ext>
            </a:extLst>
          </p:cNvPr>
          <p:cNvSpPr>
            <a:spLocks noGrp="1"/>
          </p:cNvSpPr>
          <p:nvPr>
            <p:ph type="title"/>
          </p:nvPr>
        </p:nvSpPr>
        <p:spPr/>
        <p:txBody>
          <a:bodyPr>
            <a:normAutofit fontScale="90000"/>
          </a:bodyPr>
          <a:lstStyle/>
          <a:p>
            <a:r>
              <a:rPr lang="en-US">
                <a:solidFill>
                  <a:schemeClr val="bg1"/>
                </a:solidFill>
              </a:rPr>
              <a:t>Next Steps</a:t>
            </a:r>
          </a:p>
        </p:txBody>
      </p:sp>
      <p:sp>
        <p:nvSpPr>
          <p:cNvPr id="3" name="Content Placeholder 2">
            <a:extLst>
              <a:ext uri="{FF2B5EF4-FFF2-40B4-BE49-F238E27FC236}">
                <a16:creationId xmlns:a16="http://schemas.microsoft.com/office/drawing/2014/main" id="{9042D56D-A75A-0DDC-F6AC-D9C1FBCE53C2}"/>
              </a:ext>
            </a:extLst>
          </p:cNvPr>
          <p:cNvSpPr>
            <a:spLocks noGrp="1"/>
          </p:cNvSpPr>
          <p:nvPr>
            <p:ph idx="1"/>
          </p:nvPr>
        </p:nvSpPr>
        <p:spPr/>
        <p:txBody>
          <a:bodyPr>
            <a:normAutofit lnSpcReduction="10000"/>
          </a:bodyPr>
          <a:lstStyle/>
          <a:p>
            <a:pPr>
              <a:spcBef>
                <a:spcPts val="1200"/>
              </a:spcBef>
              <a:spcAft>
                <a:spcPts val="1200"/>
              </a:spcAft>
            </a:pPr>
            <a:r>
              <a:rPr lang="en-US">
                <a:solidFill>
                  <a:schemeClr val="bg1"/>
                </a:solidFill>
                <a:latin typeface="+mj-lt"/>
              </a:rPr>
              <a:t>Review the Action Plan and Provide Feedback on the Proposed Activities</a:t>
            </a:r>
          </a:p>
          <a:p>
            <a:pPr lvl="1">
              <a:spcBef>
                <a:spcPts val="1200"/>
              </a:spcBef>
              <a:spcAft>
                <a:spcPts val="1200"/>
              </a:spcAft>
            </a:pPr>
            <a:r>
              <a:rPr lang="en-US">
                <a:solidFill>
                  <a:schemeClr val="bg1"/>
                </a:solidFill>
                <a:latin typeface="+mj-lt"/>
              </a:rPr>
              <a:t>Public Comments will be received until Friday March 28</a:t>
            </a:r>
            <a:r>
              <a:rPr lang="en-US" baseline="30000">
                <a:solidFill>
                  <a:schemeClr val="bg1"/>
                </a:solidFill>
                <a:latin typeface="+mj-lt"/>
              </a:rPr>
              <a:t>th</a:t>
            </a:r>
            <a:r>
              <a:rPr lang="en-US">
                <a:solidFill>
                  <a:schemeClr val="bg1"/>
                </a:solidFill>
                <a:latin typeface="+mj-lt"/>
              </a:rPr>
              <a:t> at 5:00PM</a:t>
            </a:r>
          </a:p>
          <a:p>
            <a:pPr lvl="1">
              <a:spcBef>
                <a:spcPts val="1200"/>
              </a:spcBef>
              <a:spcAft>
                <a:spcPts val="1200"/>
              </a:spcAft>
            </a:pPr>
            <a:r>
              <a:rPr lang="en-US">
                <a:solidFill>
                  <a:schemeClr val="bg1"/>
                </a:solidFill>
                <a:latin typeface="+mj-lt"/>
              </a:rPr>
              <a:t>Comments can be provided verbally during Public Hearings, or by emailing </a:t>
            </a:r>
            <a:r>
              <a:rPr lang="en-US">
                <a:solidFill>
                  <a:schemeClr val="bg1"/>
                </a:solidFill>
                <a:latin typeface="+mj-lt"/>
                <a:hlinkClick r:id="rId3"/>
              </a:rPr>
              <a:t>disasterrecovery@detroitmi.gov</a:t>
            </a:r>
            <a:endParaRPr lang="en-US">
              <a:solidFill>
                <a:schemeClr val="bg1"/>
              </a:solidFill>
              <a:latin typeface="+mj-lt"/>
            </a:endParaRPr>
          </a:p>
          <a:p>
            <a:pPr>
              <a:spcBef>
                <a:spcPts val="1200"/>
              </a:spcBef>
              <a:spcAft>
                <a:spcPts val="1200"/>
              </a:spcAft>
            </a:pPr>
            <a:r>
              <a:rPr lang="en-US">
                <a:solidFill>
                  <a:schemeClr val="bg1"/>
                </a:solidFill>
                <a:latin typeface="+mj-lt"/>
              </a:rPr>
              <a:t>Action Plan is submitted to HUD for review and approval (45 Days)</a:t>
            </a:r>
          </a:p>
          <a:p>
            <a:pPr>
              <a:spcBef>
                <a:spcPts val="1200"/>
              </a:spcBef>
              <a:spcAft>
                <a:spcPts val="1200"/>
              </a:spcAft>
            </a:pPr>
            <a:r>
              <a:rPr lang="en-US">
                <a:solidFill>
                  <a:schemeClr val="bg1"/>
                </a:solidFill>
                <a:latin typeface="+mj-lt"/>
              </a:rPr>
              <a:t>City receives a grant agreement from HUD and City Council accepts and appropriates the funding (estimated in May/June)</a:t>
            </a:r>
          </a:p>
          <a:p>
            <a:pPr marL="0" indent="0">
              <a:buNone/>
            </a:pPr>
            <a:endParaRPr lang="en-US">
              <a:solidFill>
                <a:schemeClr val="bg1"/>
              </a:solidFill>
              <a:latin typeface="+mj-lt"/>
            </a:endParaRPr>
          </a:p>
          <a:p>
            <a:pPr lvl="1"/>
            <a:endParaRPr lang="en-US"/>
          </a:p>
          <a:p>
            <a:endParaRPr lang="en-US"/>
          </a:p>
        </p:txBody>
      </p:sp>
    </p:spTree>
    <p:extLst>
      <p:ext uri="{BB962C8B-B14F-4D97-AF65-F5344CB8AC3E}">
        <p14:creationId xmlns:p14="http://schemas.microsoft.com/office/powerpoint/2010/main" val="39793992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05920A-AD74-1F5F-2245-2D42921D8D71}"/>
              </a:ext>
            </a:extLst>
          </p:cNvPr>
          <p:cNvSpPr txBox="1"/>
          <p:nvPr/>
        </p:nvSpPr>
        <p:spPr>
          <a:xfrm>
            <a:off x="684663" y="2136338"/>
            <a:ext cx="10822674" cy="2585323"/>
          </a:xfrm>
          <a:prstGeom prst="rect">
            <a:avLst/>
          </a:prstGeom>
          <a:noFill/>
        </p:spPr>
        <p:txBody>
          <a:bodyPr wrap="square" rtlCol="0">
            <a:spAutoFit/>
          </a:bodyPr>
          <a:lstStyle/>
          <a:p>
            <a:pPr algn="ctr"/>
            <a:r>
              <a:rPr lang="en-US" sz="5400">
                <a:solidFill>
                  <a:srgbClr val="FFC000"/>
                </a:solidFill>
                <a:latin typeface="+mj-lt"/>
              </a:rPr>
              <a:t>Thank you!</a:t>
            </a:r>
          </a:p>
          <a:p>
            <a:pPr algn="ctr"/>
            <a:endParaRPr lang="en-US" sz="5400">
              <a:solidFill>
                <a:srgbClr val="FFC000"/>
              </a:solidFill>
              <a:latin typeface="+mj-lt"/>
            </a:endParaRPr>
          </a:p>
          <a:p>
            <a:pPr algn="ctr"/>
            <a:r>
              <a:rPr lang="en-US" sz="5400">
                <a:solidFill>
                  <a:srgbClr val="FFC000"/>
                </a:solidFill>
                <a:latin typeface="+mj-lt"/>
              </a:rPr>
              <a:t>Public Comment</a:t>
            </a:r>
            <a:endParaRPr lang="en-US">
              <a:solidFill>
                <a:srgbClr val="FFC000"/>
              </a:solidFill>
              <a:latin typeface="+mj-lt"/>
            </a:endParaRPr>
          </a:p>
        </p:txBody>
      </p:sp>
    </p:spTree>
    <p:extLst>
      <p:ext uri="{BB962C8B-B14F-4D97-AF65-F5344CB8AC3E}">
        <p14:creationId xmlns:p14="http://schemas.microsoft.com/office/powerpoint/2010/main" val="717231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977C-9ADD-C0AE-3487-BF0E82750B69}"/>
              </a:ext>
            </a:extLst>
          </p:cNvPr>
          <p:cNvSpPr>
            <a:spLocks noGrp="1"/>
          </p:cNvSpPr>
          <p:nvPr>
            <p:ph type="title"/>
          </p:nvPr>
        </p:nvSpPr>
        <p:spPr/>
        <p:txBody>
          <a:bodyPr/>
          <a:lstStyle/>
          <a:p>
            <a:r>
              <a:rPr lang="en-US">
                <a:solidFill>
                  <a:schemeClr val="bg1"/>
                </a:solidFill>
              </a:rPr>
              <a:t>HUD ‘Unmet Needs’ Calculation &amp; Award</a:t>
            </a:r>
          </a:p>
        </p:txBody>
      </p:sp>
      <p:graphicFrame>
        <p:nvGraphicFramePr>
          <p:cNvPr id="3" name="Diagram 2">
            <a:extLst>
              <a:ext uri="{FF2B5EF4-FFF2-40B4-BE49-F238E27FC236}">
                <a16:creationId xmlns:a16="http://schemas.microsoft.com/office/drawing/2014/main" id="{D51733D7-FDCD-5242-2D39-24D3BAB0810C}"/>
              </a:ext>
            </a:extLst>
          </p:cNvPr>
          <p:cNvGraphicFramePr/>
          <p:nvPr>
            <p:extLst>
              <p:ext uri="{D42A27DB-BD31-4B8C-83A1-F6EECF244321}">
                <p14:modId xmlns:p14="http://schemas.microsoft.com/office/powerpoint/2010/main" val="2633779389"/>
              </p:ext>
            </p:extLst>
          </p:nvPr>
        </p:nvGraphicFramePr>
        <p:xfrm>
          <a:off x="5797685" y="1089499"/>
          <a:ext cx="6274341" cy="528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D758523-EA07-81FB-37BC-309C386F72F1}"/>
              </a:ext>
            </a:extLst>
          </p:cNvPr>
          <p:cNvSpPr txBox="1"/>
          <p:nvPr/>
        </p:nvSpPr>
        <p:spPr>
          <a:xfrm>
            <a:off x="612842" y="1225689"/>
            <a:ext cx="5340485" cy="5262979"/>
          </a:xfrm>
          <a:prstGeom prst="rect">
            <a:avLst/>
          </a:prstGeom>
          <a:noFill/>
        </p:spPr>
        <p:txBody>
          <a:bodyPr wrap="square" rtlCol="0">
            <a:spAutoFit/>
          </a:bodyPr>
          <a:lstStyle/>
          <a:p>
            <a:r>
              <a:rPr lang="en-US" b="1">
                <a:latin typeface="Montserrat "/>
              </a:rPr>
              <a:t>Damaged assessed (in dollars $$) by FEMA  and translated </a:t>
            </a:r>
          </a:p>
          <a:p>
            <a:endParaRPr lang="en-US" b="1">
              <a:latin typeface="Montserrat "/>
            </a:endParaRPr>
          </a:p>
          <a:p>
            <a:r>
              <a:rPr lang="en-US" b="1">
                <a:solidFill>
                  <a:srgbClr val="C00000"/>
                </a:solidFill>
                <a:latin typeface="Montserrat "/>
              </a:rPr>
              <a:t>-Disaster response funding awarded (residents/city) i.e. FEMA Public Assistance, Individual Assistance, SBA Loans</a:t>
            </a:r>
          </a:p>
          <a:p>
            <a:endParaRPr lang="en-US" b="1">
              <a:latin typeface="Montserrat "/>
            </a:endParaRPr>
          </a:p>
          <a:p>
            <a:r>
              <a:rPr lang="en-US" b="1">
                <a:latin typeface="Montserrat "/>
              </a:rPr>
              <a:t>= Total ‘Unmet Need’ </a:t>
            </a:r>
          </a:p>
          <a:p>
            <a:endParaRPr lang="en-US">
              <a:latin typeface="Montserrat "/>
            </a:endParaRPr>
          </a:p>
          <a:p>
            <a:r>
              <a:rPr lang="en-US" b="1" u="sng">
                <a:latin typeface="Montserrat "/>
              </a:rPr>
              <a:t>HUD determined our unmet need for the August 2023 disaster to be $346,864,000</a:t>
            </a:r>
          </a:p>
          <a:p>
            <a:endParaRPr lang="en-US" b="1">
              <a:latin typeface="Montserrat "/>
            </a:endParaRPr>
          </a:p>
          <a:p>
            <a:r>
              <a:rPr lang="en-US" sz="1400" b="1" i="1">
                <a:solidFill>
                  <a:schemeClr val="tx1"/>
                </a:solidFill>
                <a:latin typeface="Montserrat"/>
                <a:ea typeface="+mn-lt"/>
                <a:cs typeface="+mn-lt"/>
              </a:rPr>
              <a:t>CDBG-DR-funded activities and programs must respond to disaster-related impacts that are not fully addressed by other funding sources</a:t>
            </a:r>
          </a:p>
          <a:p>
            <a:endParaRPr lang="en-US" b="1">
              <a:latin typeface="Montserrat "/>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6851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2D79-41F9-3BB9-40BE-C30973670308}"/>
              </a:ext>
            </a:extLst>
          </p:cNvPr>
          <p:cNvSpPr>
            <a:spLocks noGrp="1"/>
          </p:cNvSpPr>
          <p:nvPr>
            <p:ph type="title"/>
          </p:nvPr>
        </p:nvSpPr>
        <p:spPr/>
        <p:txBody>
          <a:bodyPr/>
          <a:lstStyle/>
          <a:p>
            <a:r>
              <a:rPr lang="en-US">
                <a:solidFill>
                  <a:schemeClr val="bg1"/>
                </a:solidFill>
              </a:rPr>
              <a:t>Action Plan ‘Unmet Needs’</a:t>
            </a:r>
          </a:p>
        </p:txBody>
      </p:sp>
      <p:sp>
        <p:nvSpPr>
          <p:cNvPr id="5" name="TextBox 4">
            <a:extLst>
              <a:ext uri="{FF2B5EF4-FFF2-40B4-BE49-F238E27FC236}">
                <a16:creationId xmlns:a16="http://schemas.microsoft.com/office/drawing/2014/main" id="{60F51961-DCB6-B866-38E3-B0BA78BB8598}"/>
              </a:ext>
            </a:extLst>
          </p:cNvPr>
          <p:cNvSpPr txBox="1"/>
          <p:nvPr/>
        </p:nvSpPr>
        <p:spPr>
          <a:xfrm>
            <a:off x="838200" y="2003942"/>
            <a:ext cx="10290243" cy="369332"/>
          </a:xfrm>
          <a:prstGeom prst="rect">
            <a:avLst/>
          </a:prstGeom>
          <a:noFill/>
        </p:spPr>
        <p:txBody>
          <a:bodyPr wrap="square" rtlCol="0">
            <a:spAutoFit/>
          </a:bodyPr>
          <a:lstStyle/>
          <a:p>
            <a:pPr algn="ctr"/>
            <a:r>
              <a:rPr lang="en-US">
                <a:latin typeface="+mj-lt"/>
              </a:rPr>
              <a:t>Action Plan Identified Unmet Needs - $32,769,342,000.00</a:t>
            </a:r>
          </a:p>
        </p:txBody>
      </p:sp>
      <p:pic>
        <p:nvPicPr>
          <p:cNvPr id="9" name="Picture 8">
            <a:extLst>
              <a:ext uri="{FF2B5EF4-FFF2-40B4-BE49-F238E27FC236}">
                <a16:creationId xmlns:a16="http://schemas.microsoft.com/office/drawing/2014/main" id="{56C4320A-4D4D-C664-2195-DFAD8B733D12}"/>
              </a:ext>
            </a:extLst>
          </p:cNvPr>
          <p:cNvPicPr>
            <a:picLocks noChangeAspect="1"/>
          </p:cNvPicPr>
          <p:nvPr/>
        </p:nvPicPr>
        <p:blipFill>
          <a:blip r:embed="rId3"/>
          <a:stretch>
            <a:fillRect/>
          </a:stretch>
        </p:blipFill>
        <p:spPr>
          <a:xfrm>
            <a:off x="634261" y="2528762"/>
            <a:ext cx="11079121" cy="1800476"/>
          </a:xfrm>
          <a:prstGeom prst="rect">
            <a:avLst/>
          </a:prstGeom>
        </p:spPr>
      </p:pic>
      <p:sp>
        <p:nvSpPr>
          <p:cNvPr id="10" name="TextBox 9">
            <a:extLst>
              <a:ext uri="{FF2B5EF4-FFF2-40B4-BE49-F238E27FC236}">
                <a16:creationId xmlns:a16="http://schemas.microsoft.com/office/drawing/2014/main" id="{501B9876-C2E0-1C03-E6E8-503381CA0EFB}"/>
              </a:ext>
            </a:extLst>
          </p:cNvPr>
          <p:cNvSpPr txBox="1"/>
          <p:nvPr/>
        </p:nvSpPr>
        <p:spPr>
          <a:xfrm>
            <a:off x="634261" y="5817140"/>
            <a:ext cx="11079121" cy="523220"/>
          </a:xfrm>
          <a:prstGeom prst="rect">
            <a:avLst/>
          </a:prstGeom>
          <a:noFill/>
        </p:spPr>
        <p:txBody>
          <a:bodyPr wrap="square" rtlCol="0">
            <a:spAutoFit/>
          </a:bodyPr>
          <a:lstStyle/>
          <a:p>
            <a:r>
              <a:rPr lang="en-US" sz="1400" b="1" i="1"/>
              <a:t>*Economic Development unmet needs are unknown at this time, however if and when data becomes available, this information will be updated in the Action Plan and proposed uses of the funds will be evaluated and updated as applicable.</a:t>
            </a:r>
          </a:p>
        </p:txBody>
      </p:sp>
      <p:sp>
        <p:nvSpPr>
          <p:cNvPr id="11" name="TextBox 10">
            <a:extLst>
              <a:ext uri="{FF2B5EF4-FFF2-40B4-BE49-F238E27FC236}">
                <a16:creationId xmlns:a16="http://schemas.microsoft.com/office/drawing/2014/main" id="{AF51A663-1E93-CC66-6411-649E9D185A62}"/>
              </a:ext>
            </a:extLst>
          </p:cNvPr>
          <p:cNvSpPr txBox="1"/>
          <p:nvPr/>
        </p:nvSpPr>
        <p:spPr>
          <a:xfrm>
            <a:off x="634261" y="4416357"/>
            <a:ext cx="11079121" cy="369332"/>
          </a:xfrm>
          <a:prstGeom prst="rect">
            <a:avLst/>
          </a:prstGeom>
          <a:noFill/>
        </p:spPr>
        <p:txBody>
          <a:bodyPr wrap="square" rtlCol="0">
            <a:spAutoFit/>
          </a:bodyPr>
          <a:lstStyle/>
          <a:p>
            <a:r>
              <a:rPr lang="en-US"/>
              <a:t>Based on local data and pre-existing conditions exacerbated by the disaster.  Includes mitigation projects.</a:t>
            </a:r>
          </a:p>
        </p:txBody>
      </p:sp>
    </p:spTree>
    <p:extLst>
      <p:ext uri="{BB962C8B-B14F-4D97-AF65-F5344CB8AC3E}">
        <p14:creationId xmlns:p14="http://schemas.microsoft.com/office/powerpoint/2010/main" val="236185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D188-6300-3A58-C069-EECA8BD76DFC}"/>
              </a:ext>
            </a:extLst>
          </p:cNvPr>
          <p:cNvSpPr>
            <a:spLocks noGrp="1"/>
          </p:cNvSpPr>
          <p:nvPr>
            <p:ph type="title"/>
          </p:nvPr>
        </p:nvSpPr>
        <p:spPr/>
        <p:txBody>
          <a:bodyPr>
            <a:normAutofit/>
          </a:bodyPr>
          <a:lstStyle/>
          <a:p>
            <a:r>
              <a:rPr lang="en-US" sz="2400">
                <a:solidFill>
                  <a:schemeClr val="bg1"/>
                </a:solidFill>
              </a:rPr>
              <a:t>CDBG-DR Eligible Uses</a:t>
            </a:r>
          </a:p>
        </p:txBody>
      </p:sp>
      <p:graphicFrame>
        <p:nvGraphicFramePr>
          <p:cNvPr id="3" name="Diagram 2">
            <a:extLst>
              <a:ext uri="{FF2B5EF4-FFF2-40B4-BE49-F238E27FC236}">
                <a16:creationId xmlns:a16="http://schemas.microsoft.com/office/drawing/2014/main" id="{D7AFB84C-72B7-3708-F730-B718EE0485B7}"/>
              </a:ext>
            </a:extLst>
          </p:cNvPr>
          <p:cNvGraphicFramePr/>
          <p:nvPr>
            <p:extLst>
              <p:ext uri="{D42A27DB-BD31-4B8C-83A1-F6EECF244321}">
                <p14:modId xmlns:p14="http://schemas.microsoft.com/office/powerpoint/2010/main" val="3566707944"/>
              </p:ext>
            </p:extLst>
          </p:nvPr>
        </p:nvGraphicFramePr>
        <p:xfrm>
          <a:off x="670127" y="10742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lipboard Checked with solid fill">
            <a:extLst>
              <a:ext uri="{FF2B5EF4-FFF2-40B4-BE49-F238E27FC236}">
                <a16:creationId xmlns:a16="http://schemas.microsoft.com/office/drawing/2014/main" id="{AC3DFB83-33F4-79EE-969B-4ABFCA885C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07294" y="2096311"/>
            <a:ext cx="3185808" cy="3185808"/>
          </a:xfrm>
          <a:prstGeom prst="rect">
            <a:avLst/>
          </a:prstGeom>
        </p:spPr>
      </p:pic>
    </p:spTree>
    <p:extLst>
      <p:ext uri="{BB962C8B-B14F-4D97-AF65-F5344CB8AC3E}">
        <p14:creationId xmlns:p14="http://schemas.microsoft.com/office/powerpoint/2010/main" val="200495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61B88-3B33-AFA6-4955-40AC3CA6349F}"/>
              </a:ext>
            </a:extLst>
          </p:cNvPr>
          <p:cNvSpPr>
            <a:spLocks noGrp="1"/>
          </p:cNvSpPr>
          <p:nvPr>
            <p:ph type="title"/>
          </p:nvPr>
        </p:nvSpPr>
        <p:spPr/>
        <p:txBody>
          <a:bodyPr>
            <a:normAutofit fontScale="90000"/>
          </a:bodyPr>
          <a:lstStyle/>
          <a:p>
            <a:r>
              <a:rPr lang="en-US">
                <a:solidFill>
                  <a:schemeClr val="bg1"/>
                </a:solidFill>
              </a:rPr>
              <a:t>Proposed Use of CDBG-DR</a:t>
            </a:r>
          </a:p>
        </p:txBody>
      </p:sp>
      <p:graphicFrame>
        <p:nvGraphicFramePr>
          <p:cNvPr id="4" name="Diagram 3">
            <a:extLst>
              <a:ext uri="{FF2B5EF4-FFF2-40B4-BE49-F238E27FC236}">
                <a16:creationId xmlns:a16="http://schemas.microsoft.com/office/drawing/2014/main" id="{6D716058-80FE-EE41-7DC0-2004A3519E32}"/>
              </a:ext>
            </a:extLst>
          </p:cNvPr>
          <p:cNvGraphicFramePr/>
          <p:nvPr>
            <p:extLst>
              <p:ext uri="{D42A27DB-BD31-4B8C-83A1-F6EECF244321}">
                <p14:modId xmlns:p14="http://schemas.microsoft.com/office/powerpoint/2010/main" val="2446889992"/>
              </p:ext>
            </p:extLst>
          </p:nvPr>
        </p:nvGraphicFramePr>
        <p:xfrm>
          <a:off x="1721796" y="107420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957D452C-68CE-4D92-831B-53F05A456E4F}"/>
              </a:ext>
            </a:extLst>
          </p:cNvPr>
          <p:cNvSpPr/>
          <p:nvPr/>
        </p:nvSpPr>
        <p:spPr>
          <a:xfrm flipH="1">
            <a:off x="5892427" y="4643865"/>
            <a:ext cx="1877384" cy="441379"/>
          </a:xfrm>
          <a:prstGeom prst="rect">
            <a:avLst/>
          </a:prstGeom>
          <a:solidFill>
            <a:schemeClr val="bg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2000" b="1"/>
              <a:t>$17,343,200</a:t>
            </a:r>
          </a:p>
        </p:txBody>
      </p:sp>
      <p:sp>
        <p:nvSpPr>
          <p:cNvPr id="11" name="Rectangle 10">
            <a:extLst>
              <a:ext uri="{FF2B5EF4-FFF2-40B4-BE49-F238E27FC236}">
                <a16:creationId xmlns:a16="http://schemas.microsoft.com/office/drawing/2014/main" id="{78ED35FD-7637-FD94-084A-9B532B1920D3}"/>
              </a:ext>
            </a:extLst>
          </p:cNvPr>
          <p:cNvSpPr/>
          <p:nvPr/>
        </p:nvSpPr>
        <p:spPr>
          <a:xfrm flipH="1">
            <a:off x="7898833" y="4643865"/>
            <a:ext cx="1877384" cy="441379"/>
          </a:xfrm>
          <a:prstGeom prst="rect">
            <a:avLst/>
          </a:prstGeom>
          <a:solidFill>
            <a:schemeClr val="bg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2000" b="1"/>
              <a:t>$2,000,000</a:t>
            </a:r>
          </a:p>
        </p:txBody>
      </p:sp>
      <p:sp>
        <p:nvSpPr>
          <p:cNvPr id="12" name="Rectangle 11">
            <a:extLst>
              <a:ext uri="{FF2B5EF4-FFF2-40B4-BE49-F238E27FC236}">
                <a16:creationId xmlns:a16="http://schemas.microsoft.com/office/drawing/2014/main" id="{8B486B54-1458-6434-6B3E-41056F01E6E7}"/>
              </a:ext>
            </a:extLst>
          </p:cNvPr>
          <p:cNvSpPr/>
          <p:nvPr/>
        </p:nvSpPr>
        <p:spPr>
          <a:xfrm flipH="1">
            <a:off x="3812442" y="4643865"/>
            <a:ext cx="1877384" cy="441379"/>
          </a:xfrm>
          <a:prstGeom prst="rect">
            <a:avLst/>
          </a:prstGeom>
          <a:solidFill>
            <a:schemeClr val="bg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2000" b="1"/>
              <a:t>$75,050,000</a:t>
            </a:r>
          </a:p>
        </p:txBody>
      </p:sp>
      <p:sp>
        <p:nvSpPr>
          <p:cNvPr id="13" name="Rectangle 12">
            <a:extLst>
              <a:ext uri="{FF2B5EF4-FFF2-40B4-BE49-F238E27FC236}">
                <a16:creationId xmlns:a16="http://schemas.microsoft.com/office/drawing/2014/main" id="{F4D8B10D-2532-5B39-AE9E-F1F0649A9F77}"/>
              </a:ext>
            </a:extLst>
          </p:cNvPr>
          <p:cNvSpPr/>
          <p:nvPr/>
        </p:nvSpPr>
        <p:spPr>
          <a:xfrm flipH="1">
            <a:off x="1803725" y="4643866"/>
            <a:ext cx="1877384" cy="441379"/>
          </a:xfrm>
          <a:prstGeom prst="rect">
            <a:avLst/>
          </a:prstGeom>
          <a:solidFill>
            <a:schemeClr val="bg1"/>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r>
              <a:rPr lang="en-US" sz="2000" b="1"/>
              <a:t>$252,470,800</a:t>
            </a:r>
          </a:p>
        </p:txBody>
      </p:sp>
      <p:sp>
        <p:nvSpPr>
          <p:cNvPr id="14" name="Rectangle 13">
            <a:extLst>
              <a:ext uri="{FF2B5EF4-FFF2-40B4-BE49-F238E27FC236}">
                <a16:creationId xmlns:a16="http://schemas.microsoft.com/office/drawing/2014/main" id="{1B33FE81-7236-77D0-9D6C-D290BDC6EEB7}"/>
              </a:ext>
            </a:extLst>
          </p:cNvPr>
          <p:cNvSpPr/>
          <p:nvPr/>
        </p:nvSpPr>
        <p:spPr>
          <a:xfrm>
            <a:off x="1806052" y="5563103"/>
            <a:ext cx="7970165" cy="441379"/>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ysClr val="windowText" lastClr="000000"/>
                </a:solidFill>
              </a:rPr>
              <a:t>$346,864,000</a:t>
            </a:r>
          </a:p>
        </p:txBody>
      </p:sp>
    </p:spTree>
    <p:extLst>
      <p:ext uri="{BB962C8B-B14F-4D97-AF65-F5344CB8AC3E}">
        <p14:creationId xmlns:p14="http://schemas.microsoft.com/office/powerpoint/2010/main" val="1728679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783BF713-F581-8995-CDB9-68509BE3C8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6C03B-8705-115E-68F7-84BA15D2A1AE}"/>
              </a:ext>
            </a:extLst>
          </p:cNvPr>
          <p:cNvSpPr>
            <a:spLocks noGrp="1"/>
          </p:cNvSpPr>
          <p:nvPr>
            <p:ph type="title"/>
          </p:nvPr>
        </p:nvSpPr>
        <p:spPr/>
        <p:txBody>
          <a:bodyPr>
            <a:normAutofit fontScale="90000"/>
          </a:bodyPr>
          <a:lstStyle/>
          <a:p>
            <a:r>
              <a:rPr lang="en-US">
                <a:solidFill>
                  <a:schemeClr val="bg1"/>
                </a:solidFill>
              </a:rPr>
              <a:t>Proposed Activities - Budget</a:t>
            </a:r>
          </a:p>
        </p:txBody>
      </p:sp>
      <p:graphicFrame>
        <p:nvGraphicFramePr>
          <p:cNvPr id="9" name="Table 8">
            <a:extLst>
              <a:ext uri="{FF2B5EF4-FFF2-40B4-BE49-F238E27FC236}">
                <a16:creationId xmlns:a16="http://schemas.microsoft.com/office/drawing/2014/main" id="{9056878C-407F-454F-F05C-B56D8C11067E}"/>
              </a:ext>
            </a:extLst>
          </p:cNvPr>
          <p:cNvGraphicFramePr>
            <a:graphicFrameLocks noGrp="1"/>
          </p:cNvGraphicFramePr>
          <p:nvPr/>
        </p:nvGraphicFramePr>
        <p:xfrm>
          <a:off x="838200" y="885372"/>
          <a:ext cx="9929884" cy="5485092"/>
        </p:xfrm>
        <a:graphic>
          <a:graphicData uri="http://schemas.openxmlformats.org/drawingml/2006/table">
            <a:tbl>
              <a:tblPr/>
              <a:tblGrid>
                <a:gridCol w="2528067">
                  <a:extLst>
                    <a:ext uri="{9D8B030D-6E8A-4147-A177-3AD203B41FA5}">
                      <a16:colId xmlns:a16="http://schemas.microsoft.com/office/drawing/2014/main" val="2720403630"/>
                    </a:ext>
                  </a:extLst>
                </a:gridCol>
                <a:gridCol w="5614824">
                  <a:extLst>
                    <a:ext uri="{9D8B030D-6E8A-4147-A177-3AD203B41FA5}">
                      <a16:colId xmlns:a16="http://schemas.microsoft.com/office/drawing/2014/main" val="2311979797"/>
                    </a:ext>
                  </a:extLst>
                </a:gridCol>
                <a:gridCol w="1786993">
                  <a:extLst>
                    <a:ext uri="{9D8B030D-6E8A-4147-A177-3AD203B41FA5}">
                      <a16:colId xmlns:a16="http://schemas.microsoft.com/office/drawing/2014/main" val="1593290373"/>
                    </a:ext>
                  </a:extLst>
                </a:gridCol>
              </a:tblGrid>
              <a:tr h="254939">
                <a:tc>
                  <a:txBody>
                    <a:bodyPr/>
                    <a:lstStyle/>
                    <a:p>
                      <a:pPr algn="l" fontAlgn="b"/>
                      <a:r>
                        <a:rPr lang="en-US" sz="1800" b="1" i="0" u="none" strike="noStrike">
                          <a:solidFill>
                            <a:srgbClr val="000000"/>
                          </a:solidFill>
                          <a:effectLst/>
                          <a:latin typeface="Calibri" panose="020F0502020204030204" pitchFamily="34" charset="0"/>
                        </a:rPr>
                        <a:t>Program Category</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Project</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Budget</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1186127"/>
                  </a:ext>
                </a:extLst>
              </a:tr>
              <a:tr h="254939">
                <a:tc>
                  <a:txBody>
                    <a:bodyPr/>
                    <a:lstStyle/>
                    <a:p>
                      <a:pPr algn="l" fontAlgn="b"/>
                      <a:r>
                        <a:rPr lang="en-US" sz="1800" b="1" i="0" u="none" strike="noStrike">
                          <a:solidFill>
                            <a:srgbClr val="000000"/>
                          </a:solidFill>
                          <a:effectLst/>
                          <a:latin typeface="Calibri" panose="020F0502020204030204" pitchFamily="34" charset="0"/>
                        </a:rPr>
                        <a:t>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89151332"/>
                  </a:ext>
                </a:extLst>
              </a:tr>
              <a:tr h="254939">
                <a:tc>
                  <a:txBody>
                    <a:bodyPr/>
                    <a:lstStyle/>
                    <a:p>
                      <a:pPr algn="l" fontAlgn="b"/>
                      <a:r>
                        <a:rPr lang="en-US" sz="1800" b="1" i="0" u="none" strike="noStrike">
                          <a:solidFill>
                            <a:srgbClr val="000000"/>
                          </a:solidFill>
                          <a:effectLst/>
                          <a:latin typeface="Calibri" panose="020F0502020204030204" pitchFamily="34" charset="0"/>
                        </a:rPr>
                        <a:t>$75,050,000.00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Affordable 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$34,050,000.00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513717217"/>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Housing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$31,000,000.00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63439513"/>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Homeownership Opportunities - Down Payment Assistance</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$10,000,000.00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37254376"/>
                  </a:ext>
                </a:extLst>
              </a:tr>
              <a:tr h="254939">
                <a:tc>
                  <a:txBody>
                    <a:bodyPr/>
                    <a:lstStyle/>
                    <a:p>
                      <a:pPr algn="l" fontAlgn="b"/>
                      <a:r>
                        <a:rPr lang="en-US" sz="1800" b="1" i="0" u="none" strike="noStrike">
                          <a:solidFill>
                            <a:srgbClr val="000000"/>
                          </a:solidFill>
                          <a:effectLst/>
                          <a:latin typeface="Calibri" panose="020F0502020204030204" pitchFamily="34" charset="0"/>
                        </a:rPr>
                        <a:t>Infrastructure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47239450"/>
                  </a:ext>
                </a:extLst>
              </a:tr>
              <a:tr h="254939">
                <a:tc>
                  <a:txBody>
                    <a:bodyPr/>
                    <a:lstStyle/>
                    <a:p>
                      <a:pPr algn="l" fontAlgn="b"/>
                      <a:r>
                        <a:rPr lang="en-US" sz="1800" b="1" i="0" u="none" strike="noStrike">
                          <a:solidFill>
                            <a:srgbClr val="000000"/>
                          </a:solidFill>
                          <a:effectLst/>
                          <a:latin typeface="Calibri" panose="020F0502020204030204" pitchFamily="34" charset="0"/>
                        </a:rPr>
                        <a:t> $252,470,800.00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Facility Rehab - Homeless Shelters</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$7,227,800.00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1906056"/>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Stormwater Improvement Projects</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$25,000,000.00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050823096"/>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Sewer Alley Repair Program</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$175,000,000.00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45942493"/>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Traffic Signal Connectivity and BackUp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$9,000,000.00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52783850"/>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Public Facility Rehab - Homeless Shelters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$16,243,000.00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63498798"/>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r>
                        <a:rPr lang="en-US" sz="1800" b="1" i="0" u="none" strike="noStrike">
                          <a:solidFill>
                            <a:srgbClr val="000000"/>
                          </a:solidFill>
                          <a:effectLst/>
                          <a:latin typeface="Calibri" panose="020F0502020204030204" pitchFamily="34" charset="0"/>
                        </a:rPr>
                        <a:t>Jefferson Chalmers Stop Log Flood Mitigation Project - Mitigation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$20,000,000.00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883511541"/>
                  </a:ext>
                </a:extLst>
              </a:tr>
              <a:tr h="254939">
                <a:tc>
                  <a:txBody>
                    <a:bodyPr/>
                    <a:lstStyle/>
                    <a:p>
                      <a:pPr algn="l" fontAlgn="b"/>
                      <a:r>
                        <a:rPr lang="en-US" sz="1800" b="1" i="0" u="none" strike="noStrike">
                          <a:solidFill>
                            <a:srgbClr val="000000"/>
                          </a:solidFill>
                          <a:effectLst/>
                          <a:latin typeface="Calibri" panose="020F0502020204030204" pitchFamily="34" charset="0"/>
                        </a:rPr>
                        <a:t>Planning</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800" b="1" i="0" u="none" strike="noStrike">
                          <a:solidFill>
                            <a:srgbClr val="000000"/>
                          </a:solidFill>
                          <a:effectLst/>
                          <a:latin typeface="Calibri" panose="020F0502020204030204" pitchFamily="34" charset="0"/>
                        </a:rPr>
                        <a:t>$2,000,000.00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7455640"/>
                  </a:ext>
                </a:extLst>
              </a:tr>
              <a:tr h="254939">
                <a:tc>
                  <a:txBody>
                    <a:bodyPr/>
                    <a:lstStyle/>
                    <a:p>
                      <a:pPr algn="l" fontAlgn="b"/>
                      <a:r>
                        <a:rPr lang="en-US" sz="1800" b="1" i="0" u="none" strike="noStrike">
                          <a:solidFill>
                            <a:srgbClr val="000000"/>
                          </a:solidFill>
                          <a:effectLst/>
                          <a:latin typeface="Calibri" panose="020F0502020204030204" pitchFamily="34" charset="0"/>
                        </a:rPr>
                        <a:t>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702152190"/>
                  </a:ext>
                </a:extLst>
              </a:tr>
              <a:tr h="254939">
                <a:tc>
                  <a:txBody>
                    <a:bodyPr/>
                    <a:lstStyle/>
                    <a:p>
                      <a:pPr algn="l" fontAlgn="b"/>
                      <a:r>
                        <a:rPr lang="en-US" sz="1800" b="1" i="0" u="none" strike="noStrike">
                          <a:solidFill>
                            <a:srgbClr val="000000"/>
                          </a:solidFill>
                          <a:effectLst/>
                          <a:latin typeface="Calibri" panose="020F0502020204030204" pitchFamily="34" charset="0"/>
                        </a:rPr>
                        <a:t>Administration</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r" fontAlgn="b"/>
                      <a:r>
                        <a:rPr lang="en-US" sz="1800" b="1" i="0" u="none" strike="noStrike">
                          <a:solidFill>
                            <a:srgbClr val="000000"/>
                          </a:solidFill>
                          <a:effectLst/>
                          <a:latin typeface="Calibri" panose="020F0502020204030204" pitchFamily="34" charset="0"/>
                        </a:rPr>
                        <a:t>$17,343,200.00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13241198"/>
                  </a:ext>
                </a:extLst>
              </a:tr>
              <a:tr h="254939">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35847060"/>
                  </a:ext>
                </a:extLst>
              </a:tr>
              <a:tr h="254939">
                <a:tc>
                  <a:txBody>
                    <a:bodyPr/>
                    <a:lstStyle/>
                    <a:p>
                      <a:pPr algn="l" fontAlgn="b"/>
                      <a:r>
                        <a:rPr lang="en-US" sz="1800" b="1" i="0" u="none" strike="noStrike">
                          <a:solidFill>
                            <a:srgbClr val="000000"/>
                          </a:solidFill>
                          <a:effectLst/>
                          <a:latin typeface="Calibri" panose="020F0502020204030204" pitchFamily="34" charset="0"/>
                        </a:rPr>
                        <a:t>Total</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b"/>
                      <a:endParaRPr lang="en-US" sz="1800" b="1" i="0" u="none" strike="noStrike">
                        <a:solidFill>
                          <a:srgbClr val="000000"/>
                        </a:solidFill>
                        <a:effectLst/>
                        <a:latin typeface="Calibri" panose="020F0502020204030204" pitchFamily="34" charset="0"/>
                      </a:endParaRP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r" fontAlgn="b"/>
                      <a:r>
                        <a:rPr lang="en-US" sz="1800" b="1" i="0" u="none" strike="noStrike">
                          <a:solidFill>
                            <a:srgbClr val="000000"/>
                          </a:solidFill>
                          <a:effectLst/>
                          <a:latin typeface="Calibri" panose="020F0502020204030204" pitchFamily="34" charset="0"/>
                        </a:rPr>
                        <a:t>$346,864,000.00 </a:t>
                      </a:r>
                    </a:p>
                  </a:txBody>
                  <a:tcPr marL="4599" marR="4599" marT="4599" marB="27597"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75000662"/>
                  </a:ext>
                </a:extLst>
              </a:tr>
            </a:tbl>
          </a:graphicData>
        </a:graphic>
      </p:graphicFrame>
    </p:spTree>
    <p:extLst>
      <p:ext uri="{BB962C8B-B14F-4D97-AF65-F5344CB8AC3E}">
        <p14:creationId xmlns:p14="http://schemas.microsoft.com/office/powerpoint/2010/main" val="2609222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9889"/>
        </a:solidFill>
        <a:effectLst/>
      </p:bgPr>
    </p:bg>
    <p:spTree>
      <p:nvGrpSpPr>
        <p:cNvPr id="1" name="">
          <a:extLst>
            <a:ext uri="{FF2B5EF4-FFF2-40B4-BE49-F238E27FC236}">
              <a16:creationId xmlns:a16="http://schemas.microsoft.com/office/drawing/2014/main" id="{F2471EEB-2D22-EDC4-BCE1-43D5E539AC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29851C-CB24-C1E0-393E-A7AD1C3D5C50}"/>
              </a:ext>
            </a:extLst>
          </p:cNvPr>
          <p:cNvSpPr>
            <a:spLocks noGrp="1"/>
          </p:cNvSpPr>
          <p:nvPr>
            <p:ph type="title"/>
          </p:nvPr>
        </p:nvSpPr>
        <p:spPr>
          <a:xfrm>
            <a:off x="340468" y="2908754"/>
            <a:ext cx="11712101" cy="520246"/>
          </a:xfrm>
        </p:spPr>
        <p:txBody>
          <a:bodyPr>
            <a:normAutofit fontScale="90000"/>
          </a:bodyPr>
          <a:lstStyle/>
          <a:p>
            <a:pPr algn="ctr"/>
            <a:r>
              <a:rPr lang="en-US">
                <a:solidFill>
                  <a:schemeClr val="bg1"/>
                </a:solidFill>
              </a:rPr>
              <a:t>Overview of Proposed </a:t>
            </a:r>
            <a:br>
              <a:rPr lang="en-US">
                <a:solidFill>
                  <a:schemeClr val="bg1"/>
                </a:solidFill>
              </a:rPr>
            </a:br>
            <a:r>
              <a:rPr lang="en-US">
                <a:solidFill>
                  <a:schemeClr val="bg1"/>
                </a:solidFill>
              </a:rPr>
              <a:t>Flood Protection Infrastructure Improvements</a:t>
            </a:r>
          </a:p>
        </p:txBody>
      </p:sp>
    </p:spTree>
    <p:extLst>
      <p:ext uri="{BB962C8B-B14F-4D97-AF65-F5344CB8AC3E}">
        <p14:creationId xmlns:p14="http://schemas.microsoft.com/office/powerpoint/2010/main" val="4370102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Montserrat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a46730b-c407-432f-8349-c152ee394015" xsi:nil="true"/>
    <lcf76f155ced4ddcb4097134ff3c332f xmlns="7d167e7b-b703-4d72-a433-43eae6792792">
      <Terms xmlns="http://schemas.microsoft.com/office/infopath/2007/PartnerControls"/>
    </lcf76f155ced4ddcb4097134ff3c332f>
    <SharedWithUsers xmlns="ba46730b-c407-432f-8349-c152ee394015">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68606127B74A4CAF70515A283242B5" ma:contentTypeVersion="14" ma:contentTypeDescription="Create a new document." ma:contentTypeScope="" ma:versionID="037db99d6562ed79876c839548ef508d">
  <xsd:schema xmlns:xsd="http://www.w3.org/2001/XMLSchema" xmlns:xs="http://www.w3.org/2001/XMLSchema" xmlns:p="http://schemas.microsoft.com/office/2006/metadata/properties" xmlns:ns2="7d167e7b-b703-4d72-a433-43eae6792792" xmlns:ns3="ba46730b-c407-432f-8349-c152ee394015" targetNamespace="http://schemas.microsoft.com/office/2006/metadata/properties" ma:root="true" ma:fieldsID="e5609d91a019de402b50b4bd0e60fa7a" ns2:_="" ns3:_="">
    <xsd:import namespace="7d167e7b-b703-4d72-a433-43eae6792792"/>
    <xsd:import namespace="ba46730b-c407-432f-8349-c152ee39401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167e7b-b703-4d72-a433-43eae67927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7042f1e1-721c-4f15-8265-f5fffa71f74a"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46730b-c407-432f-8349-c152ee394015"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bf17d1e-251b-4082-8f03-546e4b694a3b}" ma:internalName="TaxCatchAll" ma:showField="CatchAllData" ma:web="ba46730b-c407-432f-8349-c152ee39401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FD7389-0528-4314-81CF-15349B8883C6}">
  <ds:schemaRefs>
    <ds:schemaRef ds:uri="http://schemas.microsoft.com/sharepoint/v3/contenttype/forms"/>
  </ds:schemaRefs>
</ds:datastoreItem>
</file>

<file path=customXml/itemProps2.xml><?xml version="1.0" encoding="utf-8"?>
<ds:datastoreItem xmlns:ds="http://schemas.openxmlformats.org/officeDocument/2006/customXml" ds:itemID="{8B3D2BE6-E9EA-4656-8418-D0E5D845383A}">
  <ds:schemaRefs>
    <ds:schemaRef ds:uri="7d167e7b-b703-4d72-a433-43eae6792792"/>
    <ds:schemaRef ds:uri="ba46730b-c407-432f-8349-c152ee3940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79E5FC2-063D-403B-8CD1-1E3D470B2AF0}">
  <ds:schemaRefs>
    <ds:schemaRef ds:uri="7d167e7b-b703-4d72-a433-43eae6792792"/>
    <ds:schemaRef ds:uri="ba46730b-c407-432f-8349-c152ee3940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32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Disaster Recovery</vt:lpstr>
      <vt:lpstr>Introduction to CDBG-DR</vt:lpstr>
      <vt:lpstr>Disaster Response Timeline</vt:lpstr>
      <vt:lpstr>HUD ‘Unmet Needs’ Calculation &amp; Award</vt:lpstr>
      <vt:lpstr>Action Plan ‘Unmet Needs’</vt:lpstr>
      <vt:lpstr>CDBG-DR Eligible Uses</vt:lpstr>
      <vt:lpstr>Proposed Use of CDBG-DR</vt:lpstr>
      <vt:lpstr>Proposed Activities - Budget</vt:lpstr>
      <vt:lpstr>Overview of Proposed  Flood Protection Infrastructure Improvements</vt:lpstr>
      <vt:lpstr>Infrastructure Programs</vt:lpstr>
      <vt:lpstr>Infrastructure Programs</vt:lpstr>
      <vt:lpstr>Infrastructure Programs</vt:lpstr>
      <vt:lpstr>Infrastructure Programs</vt:lpstr>
      <vt:lpstr>PowerPoint Presentation</vt:lpstr>
      <vt:lpstr>Infrastructure Programs</vt:lpstr>
      <vt:lpstr>Infrastructure Programs</vt:lpstr>
      <vt:lpstr>Background and Overview of Jefferson Chalmers Proposed Flood Mitigation Project</vt:lpstr>
      <vt:lpstr>Infrastructure Programs</vt:lpstr>
      <vt:lpstr>Infrastructure Programs</vt:lpstr>
      <vt:lpstr>Infrastructure Programs</vt:lpstr>
      <vt:lpstr>Infrastructure Programs</vt:lpstr>
      <vt:lpstr>Infrastructure Programs </vt:lpstr>
      <vt:lpstr>Infrastructure Programs </vt:lpstr>
      <vt:lpstr>Infrastructure Programs</vt:lpstr>
      <vt:lpstr>Infrastructure Programs</vt:lpstr>
      <vt:lpstr>Infrastructure Programs</vt:lpstr>
      <vt:lpstr>Infrastructure Programs</vt:lpstr>
      <vt:lpstr>Housing Programs</vt:lpstr>
      <vt:lpstr>Housing Programs</vt:lpstr>
      <vt:lpstr>Proposed Activities - Budget</vt:lpstr>
      <vt:lpstr>Next Steps</vt:lpstr>
      <vt:lpstr>PowerPoint Presentation</vt:lpstr>
    </vt:vector>
  </TitlesOfParts>
  <Company>City of Detroit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Allen Penniman</dc:creator>
  <cp:revision>1</cp:revision>
  <cp:lastPrinted>2025-03-17T18:52:36Z</cp:lastPrinted>
  <dcterms:created xsi:type="dcterms:W3CDTF">2022-07-06T14:26:46Z</dcterms:created>
  <dcterms:modified xsi:type="dcterms:W3CDTF">2025-03-17T21:21:06Z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0x0101008168606127B74A4CAF70515A283242B5</vt:lpwstr>
  </property>
  <property fmtid="{D5CDD505-2E9C-101B-9397-08002B2CF9AE}" pid="3" name="MediaServiceImageTags">
    <vt:lpwstr/>
  </property>
  <property fmtid="{D5CDD505-2E9C-101B-9397-08002B2CF9AE}" pid="4" name="Order">
    <vt:r8>213900</vt:r8>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