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616" r:id="rId2"/>
    <p:sldId id="623" r:id="rId3"/>
    <p:sldId id="624" r:id="rId4"/>
    <p:sldId id="619" r:id="rId5"/>
    <p:sldId id="618" r:id="rId6"/>
    <p:sldId id="632" r:id="rId7"/>
    <p:sldId id="633" r:id="rId8"/>
    <p:sldId id="631" r:id="rId9"/>
    <p:sldId id="622" r:id="rId10"/>
    <p:sldId id="630" r:id="rId11"/>
    <p:sldId id="625" r:id="rId12"/>
    <p:sldId id="626" r:id="rId13"/>
    <p:sldId id="621" r:id="rId14"/>
    <p:sldId id="62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DFF76"/>
    <a:srgbClr val="006000"/>
    <a:srgbClr val="003300"/>
    <a:srgbClr val="006666"/>
    <a:srgbClr val="00CC99"/>
    <a:srgbClr val="00FF99"/>
    <a:srgbClr val="99FF33"/>
    <a:srgbClr val="5B9BD5"/>
    <a:srgbClr val="2D3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9" autoAdjust="0"/>
    <p:restoredTop sz="94660"/>
  </p:normalViewPr>
  <p:slideViewPr>
    <p:cSldViewPr snapToGrid="0">
      <p:cViewPr>
        <p:scale>
          <a:sx n="66" d="100"/>
          <a:sy n="66" d="100"/>
        </p:scale>
        <p:origin x="-88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631CC-EA8D-4169-87E0-5887B5BAB2DD}" type="datetimeFigureOut">
              <a:rPr lang="en-US" smtClean="0"/>
              <a:t>5/21/21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A2E45-8A8F-49A9-B4D4-78E4284F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3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03893311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206" name="Google Shape;206;gb03893311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63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0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10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b038933118_0_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b038933118_0_1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b038933118_0_1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79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8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18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912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912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6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062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7636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87363"/>
            <a:ext cx="5157787" cy="42440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7636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87363"/>
            <a:ext cx="5183188" cy="42440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7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" y="101600"/>
            <a:ext cx="3932237" cy="1098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09486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2716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45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E115251-39B3-EB44-859D-BDB90C80EE77}"/>
              </a:ext>
            </a:extLst>
          </p:cNvPr>
          <p:cNvSpPr/>
          <p:nvPr userDrawn="1"/>
        </p:nvSpPr>
        <p:spPr>
          <a:xfrm>
            <a:off x="0" y="-7257"/>
            <a:ext cx="4859676" cy="1810392"/>
          </a:xfrm>
          <a:prstGeom prst="rect">
            <a:avLst/>
          </a:prstGeom>
          <a:solidFill>
            <a:srgbClr val="2D3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-21771"/>
            <a:ext cx="4034971" cy="1824906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96571"/>
            <a:ext cx="6172200" cy="49569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4304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37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2C928EA-1A59-FB49-A067-D95486D583B7}"/>
              </a:ext>
            </a:extLst>
          </p:cNvPr>
          <p:cNvSpPr/>
          <p:nvPr userDrawn="1"/>
        </p:nvSpPr>
        <p:spPr>
          <a:xfrm>
            <a:off x="0" y="2"/>
            <a:ext cx="12192000" cy="1315092"/>
          </a:xfrm>
          <a:prstGeom prst="rect">
            <a:avLst/>
          </a:prstGeom>
          <a:solidFill>
            <a:srgbClr val="2D3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10515600" cy="949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69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4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4.JP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749806" y="450712"/>
            <a:ext cx="10803329" cy="600267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800" b="1" i="1" dirty="0">
                <a:solidFill>
                  <a:srgbClr val="003300"/>
                </a:solidFill>
              </a:rPr>
              <a:t>North Rosedale Park, One Hundred Years of History</a:t>
            </a:r>
            <a:endParaRPr lang="en-US" sz="3800" b="1" dirty="0">
              <a:solidFill>
                <a:srgbClr val="003300"/>
              </a:solidFill>
            </a:endParaRPr>
          </a:p>
        </p:txBody>
      </p:sp>
      <p:pic>
        <p:nvPicPr>
          <p:cNvPr id="6" name="Picture 5" descr="North Rosedale History Book Cover Fina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2994">
            <a:off x="1589801" y="1490425"/>
            <a:ext cx="3725176" cy="4628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21753" y="1301587"/>
            <a:ext cx="5530184" cy="504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dirty="0" smtClean="0">
                <a:solidFill>
                  <a:schemeClr val="bg1"/>
                </a:solidFill>
              </a:rPr>
              <a:t>The book takes </a:t>
            </a:r>
            <a:r>
              <a:rPr lang="en-US" sz="2300" dirty="0">
                <a:solidFill>
                  <a:schemeClr val="bg1"/>
                </a:solidFill>
              </a:rPr>
              <a:t>the reader on an amazing journey of how North Rosedale Park, one of Detroit’s premier neighborhoods, came to be and all that’s happened since 1919. </a:t>
            </a:r>
            <a:r>
              <a:rPr lang="en-US" sz="2300" dirty="0" smtClean="0">
                <a:solidFill>
                  <a:schemeClr val="bg1"/>
                </a:solidFill>
              </a:rPr>
              <a:t/>
            </a:r>
            <a:br>
              <a:rPr lang="en-US" sz="2300" dirty="0" smtClean="0">
                <a:solidFill>
                  <a:schemeClr val="bg1"/>
                </a:solidFill>
              </a:rPr>
            </a:br>
            <a:r>
              <a:rPr lang="en-US" sz="2300" dirty="0" smtClean="0">
                <a:solidFill>
                  <a:schemeClr val="bg1"/>
                </a:solidFill>
              </a:rPr>
              <a:t>Starting </a:t>
            </a:r>
            <a:r>
              <a:rPr lang="en-US" sz="2300" dirty="0">
                <a:solidFill>
                  <a:schemeClr val="bg1"/>
                </a:solidFill>
              </a:rPr>
              <a:t>with the early days of the pioneers, the book traces the people, organizations and activities that shaped North Rosedale Park over a century and made it the preferred neighborhood for many of Detroit’s leaders and one of the top ten neighborhoods in southeastern Michigan.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6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749806" y="486961"/>
            <a:ext cx="10803329" cy="608461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3200" dirty="0" smtClean="0"/>
              <a:t>First Four Homes Built in the Park circa 1919</a:t>
            </a:r>
            <a:endParaRPr lang="en-US" sz="2300" dirty="0" smtClean="0"/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4000" dirty="0" smtClean="0"/>
              <a:t>	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54688" y="584486"/>
            <a:ext cx="107670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</a:rPr>
              <a:t>North Rosedale Park</a:t>
            </a:r>
            <a:endParaRPr lang="en-US" sz="45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18480 Brett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127" y="2076452"/>
            <a:ext cx="3233777" cy="2118958"/>
          </a:xfrm>
          <a:prstGeom prst="rect">
            <a:avLst/>
          </a:prstGeom>
        </p:spPr>
      </p:pic>
      <p:pic>
        <p:nvPicPr>
          <p:cNvPr id="10" name="Picture 9" descr="18380 Brett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7" y="4054955"/>
            <a:ext cx="3582601" cy="23389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2410" y="4787776"/>
            <a:ext cx="231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000"/>
                </a:solidFill>
              </a:rPr>
              <a:t>All four homes  on Bretton Drive</a:t>
            </a:r>
            <a:endParaRPr lang="en-US" sz="2400" b="1" dirty="0">
              <a:solidFill>
                <a:srgbClr val="006000"/>
              </a:solidFill>
            </a:endParaRPr>
          </a:p>
        </p:txBody>
      </p:sp>
      <p:pic>
        <p:nvPicPr>
          <p:cNvPr id="12" name="Picture 11" descr="18420 Brett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06" y="4274799"/>
            <a:ext cx="3651717" cy="2167931"/>
          </a:xfrm>
          <a:prstGeom prst="rect">
            <a:avLst/>
          </a:prstGeom>
        </p:spPr>
      </p:pic>
      <p:pic>
        <p:nvPicPr>
          <p:cNvPr id="13" name="Picture 12" descr="18442 Bretto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45" y="2096164"/>
            <a:ext cx="3519924" cy="22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749806" y="389252"/>
            <a:ext cx="10803329" cy="608461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3200" dirty="0" smtClean="0"/>
              <a:t>The home of many of Detroit’s leaders then and now </a:t>
            </a:r>
            <a:br>
              <a:rPr lang="en-US" sz="3200" dirty="0" smtClean="0"/>
            </a:br>
            <a:r>
              <a:rPr lang="en-US" sz="3200" dirty="0" smtClean="0"/>
              <a:t>(civic, business, religious</a:t>
            </a:r>
            <a:r>
              <a:rPr lang="en-US" sz="3200" dirty="0"/>
              <a:t> </a:t>
            </a:r>
            <a:r>
              <a:rPr lang="en-US" sz="3200" dirty="0" smtClean="0"/>
              <a:t>and government)</a:t>
            </a:r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2300" dirty="0" smtClean="0"/>
              <a:t> Two Detroit mayors lived in </a:t>
            </a:r>
            <a:br>
              <a:rPr lang="en-US" sz="2300" dirty="0" smtClean="0"/>
            </a:br>
            <a:r>
              <a:rPr lang="en-US" sz="2300" dirty="0" smtClean="0"/>
              <a:t> North Rosedale</a:t>
            </a:r>
            <a:r>
              <a:rPr lang="en-US" sz="2300" dirty="0"/>
              <a:t> </a:t>
            </a:r>
            <a:r>
              <a:rPr lang="en-US" sz="2300" dirty="0" smtClean="0"/>
              <a:t>Park</a:t>
            </a:r>
            <a:br>
              <a:rPr lang="en-US" sz="2300" dirty="0" smtClean="0"/>
            </a:br>
            <a:r>
              <a:rPr lang="en-US" sz="2300" dirty="0" smtClean="0"/>
              <a:t> Albert </a:t>
            </a:r>
            <a:r>
              <a:rPr lang="en-US" sz="2300" dirty="0" err="1" smtClean="0"/>
              <a:t>Cobo</a:t>
            </a:r>
            <a:r>
              <a:rPr lang="en-US" sz="2300" dirty="0" smtClean="0"/>
              <a:t> &amp; Roman S. </a:t>
            </a:r>
            <a:r>
              <a:rPr lang="en-US" sz="2300" dirty="0" err="1" smtClean="0"/>
              <a:t>Gribbs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 Several City Council </a:t>
            </a:r>
            <a:br>
              <a:rPr lang="en-US" sz="2300" dirty="0" smtClean="0"/>
            </a:br>
            <a:r>
              <a:rPr lang="en-US" sz="2300" dirty="0" smtClean="0"/>
              <a:t> members were Park residents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300" dirty="0" smtClean="0"/>
              <a:t>North Rosedale Park residents gained a reputation for being civic-minded and politically engaged.</a:t>
            </a:r>
            <a:br>
              <a:rPr lang="en-US" sz="2300" dirty="0" smtClean="0"/>
            </a:br>
            <a:r>
              <a:rPr lang="en-US" sz="2300" dirty="0" smtClean="0"/>
              <a:t>.</a:t>
            </a:r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4000" dirty="0" smtClean="0"/>
              <a:t>	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01214" y="413497"/>
            <a:ext cx="107670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What is North Rosedale Park Known For? </a:t>
            </a:r>
            <a:endParaRPr lang="en-US" sz="45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ayor Albert Cob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55" y="2801041"/>
            <a:ext cx="1510526" cy="2137317"/>
          </a:xfrm>
          <a:prstGeom prst="rect">
            <a:avLst/>
          </a:prstGeom>
        </p:spPr>
      </p:pic>
      <p:pic>
        <p:nvPicPr>
          <p:cNvPr id="6" name="Picture 5" descr="Photo 1 Roman Gribbs &amp; Famil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59" y="2713371"/>
            <a:ext cx="4735914" cy="27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476228" y="389252"/>
            <a:ext cx="11406791" cy="608461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2400"/>
              </a:spcAft>
            </a:pPr>
            <a:endParaRPr lang="en-US" sz="1200" dirty="0"/>
          </a:p>
          <a:p>
            <a:pPr lvl="1">
              <a:spcBef>
                <a:spcPts val="1200"/>
              </a:spcBef>
              <a:spcAft>
                <a:spcPts val="2400"/>
              </a:spcAft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500" b="1" dirty="0" smtClean="0">
                <a:solidFill>
                  <a:schemeClr val="bg1"/>
                </a:solidFill>
              </a:rPr>
              <a:t>Wendell </a:t>
            </a:r>
            <a:r>
              <a:rPr lang="en-US" sz="2500" b="1" dirty="0">
                <a:solidFill>
                  <a:schemeClr val="bg1"/>
                </a:solidFill>
              </a:rPr>
              <a:t>Anthony, Detroit NAACP President and Fellowship Chapel Pastor </a:t>
            </a: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 smtClean="0"/>
              <a:t>Keith </a:t>
            </a:r>
            <a:r>
              <a:rPr lang="en-US" sz="2500" b="1" dirty="0"/>
              <a:t>Butler, Detroit City Council Member and Bishop of Word of Faith </a:t>
            </a:r>
            <a:br>
              <a:rPr lang="en-US" sz="2500" b="1" dirty="0"/>
            </a:br>
            <a:r>
              <a:rPr lang="en-US" sz="2500" b="1" dirty="0" err="1"/>
              <a:t>Elbernita</a:t>
            </a:r>
            <a:r>
              <a:rPr lang="en-US" sz="2500" b="1" dirty="0"/>
              <a:t> “Twinkie” Clark, Member of Gospel Group Clark Sisters</a:t>
            </a:r>
            <a:br>
              <a:rPr lang="en-US" sz="2500" b="1" dirty="0"/>
            </a:br>
            <a:r>
              <a:rPr lang="en-US" sz="2500" b="1" dirty="0" smtClean="0"/>
              <a:t>Frankie </a:t>
            </a:r>
            <a:r>
              <a:rPr lang="en-US" sz="2500" b="1" dirty="0" err="1"/>
              <a:t>Darcell</a:t>
            </a:r>
            <a:r>
              <a:rPr lang="en-US" sz="2500" b="1" dirty="0"/>
              <a:t>, Radio Personality</a:t>
            </a:r>
            <a:br>
              <a:rPr lang="en-US" sz="2500" b="1" dirty="0"/>
            </a:br>
            <a:r>
              <a:rPr lang="en-US" sz="2500" b="1" dirty="0"/>
              <a:t>Hilary </a:t>
            </a:r>
            <a:r>
              <a:rPr lang="en-US" sz="2500" b="1" dirty="0" err="1"/>
              <a:t>Golston</a:t>
            </a:r>
            <a:r>
              <a:rPr lang="en-US" sz="2500" b="1" dirty="0"/>
              <a:t>, Fox 2 Reporter and Anchor</a:t>
            </a:r>
            <a:br>
              <a:rPr lang="en-US" sz="2500" b="1" dirty="0"/>
            </a:br>
            <a:r>
              <a:rPr lang="en-US" sz="2500" b="1" dirty="0"/>
              <a:t>Jennifer </a:t>
            </a:r>
            <a:r>
              <a:rPr lang="en-US" sz="2500" b="1" dirty="0" err="1"/>
              <a:t>Granholm</a:t>
            </a:r>
            <a:r>
              <a:rPr lang="en-US" sz="2500" b="1" dirty="0"/>
              <a:t>, Michigan Governor 2003 to 2011</a:t>
            </a:r>
            <a:br>
              <a:rPr lang="en-US" sz="2500" b="1" dirty="0"/>
            </a:br>
            <a:r>
              <a:rPr lang="en-US" sz="2500" b="1" dirty="0"/>
              <a:t>Martha Griffiths, Michigan Lt. Governor (Gov. James Blanchard)</a:t>
            </a:r>
            <a:br>
              <a:rPr lang="en-US" sz="2500" b="1" dirty="0"/>
            </a:br>
            <a:r>
              <a:rPr lang="en-US" sz="2500" b="1" dirty="0"/>
              <a:t>Thomas </a:t>
            </a:r>
            <a:r>
              <a:rPr lang="en-US" sz="2500" b="1" dirty="0" err="1"/>
              <a:t>Hearns</a:t>
            </a:r>
            <a:r>
              <a:rPr lang="en-US" sz="2500" b="1" dirty="0"/>
              <a:t> (The </a:t>
            </a:r>
            <a:r>
              <a:rPr lang="en-US" sz="2500" b="1" dirty="0" err="1"/>
              <a:t>Hitman</a:t>
            </a:r>
            <a:r>
              <a:rPr lang="en-US" sz="2500" b="1" dirty="0"/>
              <a:t>), Professional Boxer</a:t>
            </a:r>
            <a:br>
              <a:rPr lang="en-US" sz="2500" b="1" dirty="0"/>
            </a:br>
            <a:r>
              <a:rPr lang="en-US" sz="2500" b="1" dirty="0"/>
              <a:t>Ted Nugent (Motor City Madman), Singer and Songwriter</a:t>
            </a:r>
            <a:br>
              <a:rPr lang="en-US" sz="2500" b="1" dirty="0"/>
            </a:br>
            <a:r>
              <a:rPr lang="en-US" sz="2500" b="1" dirty="0"/>
              <a:t>L. Brooks Patterson, Oakland County Executive 1993-2019</a:t>
            </a:r>
            <a:br>
              <a:rPr lang="en-US" sz="2500" b="1" dirty="0"/>
            </a:br>
            <a:r>
              <a:rPr lang="en-US" sz="2500" b="1" dirty="0"/>
              <a:t>Emanuel Steward (Manny), Professional Boxer and Trainer </a:t>
            </a:r>
            <a:br>
              <a:rPr lang="en-US" sz="2500" b="1" dirty="0"/>
            </a:br>
            <a:r>
              <a:rPr lang="en-US" sz="2500" b="1" dirty="0"/>
              <a:t>James Tate, Detroit City Council Member </a:t>
            </a:r>
            <a:br>
              <a:rPr lang="en-US" sz="2500" b="1" dirty="0"/>
            </a:br>
            <a:r>
              <a:rPr lang="en-US" sz="2500" b="1" dirty="0"/>
              <a:t>Reginald Turner, Attorney and ABA President </a:t>
            </a:r>
            <a:br>
              <a:rPr lang="en-US" sz="2500" b="1" dirty="0"/>
            </a:br>
            <a:endParaRPr lang="en-US" sz="2500" dirty="0"/>
          </a:p>
          <a:p>
            <a:pPr lvl="1">
              <a:spcBef>
                <a:spcPts val="1200"/>
              </a:spcBef>
              <a:spcAft>
                <a:spcPts val="2400"/>
              </a:spcAft>
            </a:pPr>
            <a:endParaRPr lang="en-US" sz="2500" dirty="0"/>
          </a:p>
          <a:p>
            <a:pPr lvl="1">
              <a:spcBef>
                <a:spcPts val="1200"/>
              </a:spcBef>
              <a:spcAft>
                <a:spcPts val="2400"/>
              </a:spcAft>
            </a:pPr>
            <a:endParaRPr lang="en-US" sz="27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35538" y="569803"/>
            <a:ext cx="1029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3300"/>
                </a:solidFill>
              </a:rPr>
              <a:t>Noted North Rosedale Park Residents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9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Picture 1" descr="North Rosedale History Book Available Graphic 0317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59" y="153484"/>
            <a:ext cx="6571601" cy="65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4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498904" y="592190"/>
            <a:ext cx="11338760" cy="561932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endParaRPr lang="en-US" sz="6000" b="1" dirty="0"/>
          </a:p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4000" dirty="0" smtClean="0"/>
              <a:t>	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7200" dirty="0" smtClean="0"/>
              <a:t>Thank you for your support!!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>
                <a:solidFill>
                  <a:srgbClr val="003300"/>
                </a:solidFill>
              </a:rPr>
              <a:t>Have a good day!!</a:t>
            </a:r>
            <a:endParaRPr lang="en-US" sz="7200" dirty="0">
              <a:solidFill>
                <a:srgbClr val="003300"/>
              </a:solidFill>
            </a:endParaRPr>
          </a:p>
        </p:txBody>
      </p:sp>
      <p:pic>
        <p:nvPicPr>
          <p:cNvPr id="3" name="Picture 2" descr="NRP Centennial Celebration Logo v4  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1" y="869561"/>
            <a:ext cx="3106337" cy="25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6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749806" y="471199"/>
            <a:ext cx="10803329" cy="602315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endParaRPr lang="en-US" sz="6000" b="1" dirty="0"/>
          </a:p>
          <a:p>
            <a:pPr algn="ctr"/>
            <a:r>
              <a:rPr lang="en-US" sz="4000" dirty="0" smtClean="0"/>
              <a:t>	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3600" dirty="0" smtClean="0"/>
              <a:t>Subdivision platted in 1919, an extension of Rosedale Park (1916), by H.D. </a:t>
            </a:r>
            <a:r>
              <a:rPr lang="en-US" sz="3600" dirty="0" err="1" smtClean="0"/>
              <a:t>Shelden</a:t>
            </a:r>
            <a:r>
              <a:rPr lang="en-US" sz="3600" dirty="0" smtClean="0"/>
              <a:t> Sons.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3600" dirty="0" smtClean="0"/>
              <a:t>Boundaries – Southfield (east), Grand River (south), Evergreen (west) and </a:t>
            </a:r>
            <a:r>
              <a:rPr lang="en-US" sz="3600" dirty="0" err="1" smtClean="0"/>
              <a:t>McNichols</a:t>
            </a:r>
            <a:r>
              <a:rPr lang="en-US" sz="3600" dirty="0" smtClean="0"/>
              <a:t> (north)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3600" dirty="0" smtClean="0"/>
              <a:t>Roughly 1700 homes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3600" dirty="0" smtClean="0"/>
              <a:t>Part of </a:t>
            </a:r>
            <a:r>
              <a:rPr lang="en-US" sz="3600" dirty="0" err="1" smtClean="0"/>
              <a:t>Grandmont</a:t>
            </a:r>
            <a:r>
              <a:rPr lang="en-US" sz="3600" dirty="0" smtClean="0"/>
              <a:t> Rosedale area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pic>
        <p:nvPicPr>
          <p:cNvPr id="3" name="Picture 2" descr="NRP Centennial Celebration Logo v4  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7" y="781678"/>
            <a:ext cx="2272890" cy="1872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5673" y="966525"/>
            <a:ext cx="728808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North Rosedale Park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>Facts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6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749806" y="606957"/>
            <a:ext cx="10803329" cy="588739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5000" b="1" dirty="0" smtClean="0"/>
              <a:t>How the Book Came to Be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Learned North Rosedale Park turned 100 in 2019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Proposed centennial celebration including history book based on a similar book written for Sherwood Forest’s centennial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/>
              <a:t>Organized Book Committee to assist with research and verifying </a:t>
            </a:r>
            <a:r>
              <a:rPr lang="en-US" sz="2800" dirty="0" smtClean="0"/>
              <a:t>information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Developed list of current and former residents to interview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Began research (Sources: Redford Historical Society, Rosedale Tattler, </a:t>
            </a:r>
            <a:r>
              <a:rPr lang="en-US" sz="2800" dirty="0" err="1" smtClean="0"/>
              <a:t>newspapers.com</a:t>
            </a:r>
            <a:r>
              <a:rPr lang="en-US" sz="2800" dirty="0" smtClean="0"/>
              <a:t>, resident interviews etc.). 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Found treasure trove of information at the Community House</a:t>
            </a:r>
          </a:p>
        </p:txBody>
      </p:sp>
    </p:spTree>
    <p:extLst>
      <p:ext uri="{BB962C8B-B14F-4D97-AF65-F5344CB8AC3E}">
        <p14:creationId xmlns:p14="http://schemas.microsoft.com/office/powerpoint/2010/main" val="347054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749806" y="606957"/>
            <a:ext cx="10803329" cy="588739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000" b="1" dirty="0" smtClean="0"/>
              <a:t> Things I Learned or Were Reminded Of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Whatever time you allot for a project, double it. I need a deadline. 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Life is cyclical.  There are no new things under the sun.</a:t>
            </a:r>
            <a:endParaRPr lang="en-US" sz="2800" dirty="0"/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Detroit is a city of strong neighborhoods.</a:t>
            </a:r>
            <a:endParaRPr lang="en-US" sz="2800" dirty="0"/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Progress is made when individuals work together to achieve a goal.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North Rosedale residents refused to take no for an answer.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Kids can be a mess.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/>
              <a:t>North Rosedale was not immune from crime, vacant homes and decreased engagement, but committed residents kept the ship upright.</a:t>
            </a:r>
            <a:endParaRPr lang="en-US" sz="2800" dirty="0"/>
          </a:p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4000" dirty="0"/>
              <a:t> 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5571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914400" y="609600"/>
            <a:ext cx="10803329" cy="561932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6000" b="1" dirty="0" smtClean="0"/>
          </a:p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US" sz="2400" dirty="0" smtClean="0"/>
              <a:t>North Rosedale Park was once part of Redford Township. In 1925, residents in Rosedale Park, </a:t>
            </a:r>
            <a:r>
              <a:rPr lang="en-US" sz="2400" dirty="0" err="1" smtClean="0"/>
              <a:t>Brightmoor</a:t>
            </a:r>
            <a:r>
              <a:rPr lang="en-US" sz="2400" dirty="0" smtClean="0"/>
              <a:t> and Five Points voted in favor of annexation to Detroit. </a:t>
            </a:r>
            <a:br>
              <a:rPr lang="en-US" sz="2400" dirty="0" smtClean="0"/>
            </a:b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01214" y="782263"/>
            <a:ext cx="107670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</a:rPr>
              <a:t>Early North Rosedale Park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338" y="5691587"/>
            <a:ext cx="3858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Grand River Avenue  looking west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11037" y="5428723"/>
            <a:ext cx="424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Grand River &amp; Seven Mile Road, 1926</a:t>
            </a:r>
            <a:endParaRPr lang="en-US" b="1" dirty="0"/>
          </a:p>
        </p:txBody>
      </p:sp>
      <p:pic>
        <p:nvPicPr>
          <p:cNvPr id="12" name="Picture 11" descr="Grand River circa 1916 (3)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05" y="2662588"/>
            <a:ext cx="4616160" cy="3003442"/>
          </a:xfrm>
          <a:prstGeom prst="rect">
            <a:avLst/>
          </a:prstGeom>
        </p:spPr>
      </p:pic>
      <p:pic>
        <p:nvPicPr>
          <p:cNvPr id="15" name="Picture 14" descr="Grand River &amp; Seven Mile 19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46" y="2613733"/>
            <a:ext cx="4475877" cy="30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1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914400" y="609600"/>
            <a:ext cx="10803329" cy="561932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60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01214" y="782263"/>
            <a:ext cx="107670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</a:rPr>
              <a:t>North Rosedale Park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3345" y="4543518"/>
            <a:ext cx="449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Monthly newspaper started in 1926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304260" y="1911187"/>
            <a:ext cx="2124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Rosedale Park Woman’s Club was incorporated in 1923</a:t>
            </a:r>
            <a:endParaRPr lang="en-US" b="1" dirty="0"/>
          </a:p>
        </p:txBody>
      </p:sp>
      <p:pic>
        <p:nvPicPr>
          <p:cNvPr id="2" name="Picture 1" descr="Rosedale Tattler 1929ovember 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14" y="1621413"/>
            <a:ext cx="3055338" cy="2867126"/>
          </a:xfrm>
          <a:prstGeom prst="rect">
            <a:avLst/>
          </a:prstGeom>
        </p:spPr>
      </p:pic>
      <p:pic>
        <p:nvPicPr>
          <p:cNvPr id="3" name="Picture 2" descr="Women's Club 1926 (Allen Home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42" y="1643335"/>
            <a:ext cx="4544255" cy="2918479"/>
          </a:xfrm>
          <a:prstGeom prst="rect">
            <a:avLst/>
          </a:prstGeom>
        </p:spPr>
      </p:pic>
      <p:pic>
        <p:nvPicPr>
          <p:cNvPr id="6" name="Picture 5" descr="NRPCA Past President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4216" y="3274043"/>
            <a:ext cx="1961977" cy="37119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56137" y="5208895"/>
            <a:ext cx="4493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North Rosedale Park Civic Association, started in 1923, was an all-male organization until women were admitted in 1972.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197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914400" y="609600"/>
            <a:ext cx="10803329" cy="561932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60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01214" y="635701"/>
            <a:ext cx="107670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</a:rPr>
              <a:t>The Good </a:t>
            </a:r>
            <a:r>
              <a:rPr lang="en-US" sz="4500" b="1" dirty="0" err="1" smtClean="0">
                <a:solidFill>
                  <a:schemeClr val="bg1"/>
                </a:solidFill>
              </a:rPr>
              <a:t>Ol</a:t>
            </a:r>
            <a:r>
              <a:rPr lang="en-US" sz="4500" b="1" dirty="0" smtClean="0">
                <a:solidFill>
                  <a:schemeClr val="bg1"/>
                </a:solidFill>
              </a:rPr>
              <a:t>’ Days???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3345" y="5667160"/>
            <a:ext cx="4493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There was vandalism and a lot of it.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35600" y="3922757"/>
            <a:ext cx="574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Like many all-white communities across the United States, North Rosedale Park fought to keep things just the way they were – allowing only certain types of people to move in and urging residents to keep race restrictions in place. </a:t>
            </a:r>
            <a:endParaRPr lang="en-US" sz="2000" b="1" dirty="0"/>
          </a:p>
        </p:txBody>
      </p:sp>
      <p:pic>
        <p:nvPicPr>
          <p:cNvPr id="7" name="Picture 6" descr="Photo 7 A Public Disgrac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51" y="1538063"/>
            <a:ext cx="3147011" cy="4077259"/>
          </a:xfrm>
          <a:prstGeom prst="rect">
            <a:avLst/>
          </a:prstGeom>
        </p:spPr>
      </p:pic>
      <p:pic>
        <p:nvPicPr>
          <p:cNvPr id="8" name="Picture 7" descr="NRP Race Claus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14" y="1908086"/>
            <a:ext cx="6814431" cy="18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914400" y="609600"/>
            <a:ext cx="10803329" cy="561932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6000" b="1" dirty="0" smtClean="0"/>
          </a:p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US" sz="2400" dirty="0" smtClean="0"/>
              <a:t>The only neighborhood in Detroit with its own Community House and park – </a:t>
            </a:r>
            <a:br>
              <a:rPr lang="en-US" sz="2400" dirty="0" smtClean="0"/>
            </a:br>
            <a:r>
              <a:rPr lang="en-US" sz="2400" dirty="0" smtClean="0"/>
              <a:t>the center of activity in the neighborhood.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194266" y="782263"/>
            <a:ext cx="107670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What Makes North Rosedale Park Unique?</a:t>
            </a:r>
            <a:endParaRPr lang="en-US" sz="45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Community Hous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45" y="2802708"/>
            <a:ext cx="3671347" cy="2439243"/>
          </a:xfrm>
          <a:prstGeom prst="rect">
            <a:avLst/>
          </a:prstGeom>
        </p:spPr>
      </p:pic>
      <p:pic>
        <p:nvPicPr>
          <p:cNvPr id="3" name="Picture 2" descr="Clubhouse Construction Replacement Photo.jp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2056">
            <a:off x="1177639" y="3019349"/>
            <a:ext cx="3905758" cy="2476822"/>
          </a:xfrm>
          <a:prstGeom prst="rect">
            <a:avLst/>
          </a:prstGeom>
        </p:spPr>
      </p:pic>
      <p:pic>
        <p:nvPicPr>
          <p:cNvPr id="8" name="Picture 7" descr="NRP Old Club Hou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835">
            <a:off x="4230025" y="3827383"/>
            <a:ext cx="3004683" cy="2127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9444" y="5642733"/>
            <a:ext cx="263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Clubhouse built in 1924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7865" y="5306588"/>
            <a:ext cx="3394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Replaced by the Community House  built in 1939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830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b038933118_0_29"/>
          <p:cNvPicPr preferRelativeResize="0"/>
          <p:nvPr/>
        </p:nvPicPr>
        <p:blipFill>
          <a:blip r:embed="rId3">
            <a:alphaModFix/>
            <a:duotone>
              <a:prstClr val="black"/>
              <a:srgbClr val="6DFF7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Google Shape;211;gb038933118_0_29"/>
          <p:cNvSpPr txBox="1"/>
          <p:nvPr/>
        </p:nvSpPr>
        <p:spPr>
          <a:xfrm>
            <a:off x="749806" y="389252"/>
            <a:ext cx="10803329" cy="608461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6000" b="1" dirty="0"/>
          </a:p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US" sz="3200" dirty="0" smtClean="0"/>
              <a:t>Homes with Beautiful Architecture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4000" dirty="0" smtClean="0"/>
              <a:t>	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01214" y="413497"/>
            <a:ext cx="107670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</a:rPr>
              <a:t>What is North Rosedale Park Known For? </a:t>
            </a:r>
            <a:endParaRPr lang="en-US" sz="45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North Rosedale Hom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05" y="2519892"/>
            <a:ext cx="4561758" cy="3421318"/>
          </a:xfrm>
          <a:prstGeom prst="rect">
            <a:avLst/>
          </a:prstGeom>
        </p:spPr>
      </p:pic>
      <p:pic>
        <p:nvPicPr>
          <p:cNvPr id="6" name="Picture 5" descr="Glastonbury photo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05" y="2420618"/>
            <a:ext cx="4339015" cy="32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20160</TotalTime>
  <Words>253</Words>
  <Application>Microsoft Macintosh PowerPoint</Application>
  <PresentationFormat>Custom</PresentationFormat>
  <Paragraphs>59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Detroit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Carroll</dc:creator>
  <cp:lastModifiedBy>REGINALD ALEXANDER</cp:lastModifiedBy>
  <cp:revision>676</cp:revision>
  <dcterms:created xsi:type="dcterms:W3CDTF">2019-02-26T15:29:42Z</dcterms:created>
  <dcterms:modified xsi:type="dcterms:W3CDTF">2021-05-21T20:00:19Z</dcterms:modified>
</cp:coreProperties>
</file>