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Montserrat Medium" panose="020B0604020202020204" charset="0"/>
      <p:regular r:id="rId5"/>
      <p:bold r:id="rId6"/>
      <p:italic r:id="rId7"/>
      <p:boldItalic r:id="rId8"/>
    </p:embeddedFont>
    <p:embeddedFont>
      <p:font typeface="Montserrat ExtraBold" panose="020B0604020202020204" charset="0"/>
      <p:bold r:id="rId9"/>
      <p:boldItalic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6pPm5A6q5YuzNXsQ1+xzfXb5F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" y="-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bf78fa8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bf78fa89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abf78fa89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"/>
          <p:cNvCxnSpPr/>
          <p:nvPr/>
        </p:nvCxnSpPr>
        <p:spPr>
          <a:xfrm rot="10800000">
            <a:off x="2779403" y="655220"/>
            <a:ext cx="213000" cy="600"/>
          </a:xfrm>
          <a:prstGeom prst="bentConnector3">
            <a:avLst>
              <a:gd name="adj1" fmla="val -272051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9" name="Google Shape;89;p1"/>
          <p:cNvSpPr txBox="1"/>
          <p:nvPr/>
        </p:nvSpPr>
        <p:spPr>
          <a:xfrm>
            <a:off x="741424" y="35087"/>
            <a:ext cx="8394955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 Medium"/>
              <a:buNone/>
            </a:pPr>
            <a:r>
              <a:rPr lang="en-US" sz="17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Sign Waiver and Adjustment (SWA) Hearing: Step 1</a:t>
            </a:r>
            <a:r>
              <a:rPr lang="en-US" sz="17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Eligibility Review </a:t>
            </a:r>
            <a:endParaRPr sz="17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endParaRPr sz="1700" b="0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79403" y="270552"/>
            <a:ext cx="2100000" cy="887924"/>
          </a:xfrm>
          <a:prstGeom prst="rect">
            <a:avLst/>
          </a:prstGeom>
          <a:solidFill>
            <a:srgbClr val="003B49">
              <a:alpha val="48627"/>
            </a:srgbClr>
          </a:solidFill>
          <a:ln w="19050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permit application uploaded to Project Dox/BSEED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611787" y="270552"/>
            <a:ext cx="1945800" cy="940642"/>
          </a:xfrm>
          <a:prstGeom prst="rect">
            <a:avLst/>
          </a:prstGeom>
          <a:solidFill>
            <a:srgbClr val="003B49">
              <a:alpha val="48627"/>
            </a:srgbClr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BSEED Determines sign to be installed  is within local HD boundaries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14637" y="1668713"/>
            <a:ext cx="2398181" cy="1383727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414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Once application is complete, HDC staff determines if application can be ADMINISTRATIVELY approved  or must be reviewed by the COMMISSION AT A MEETING </a:t>
            </a:r>
            <a:endParaRPr sz="9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173682" y="3484294"/>
            <a:ext cx="2897540" cy="1436993"/>
          </a:xfrm>
          <a:prstGeom prst="rect">
            <a:avLst/>
          </a:prstGeom>
          <a:solidFill>
            <a:srgbClr val="7030A0"/>
          </a:solidFill>
          <a:ln w="1905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Commission APPROVES, HDC staff  signs off on application in Project Dox &amp; uploads Certificate of Appropriateness or Notice to Proceed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HDC REVIEW IS COMPLETE</a:t>
            </a: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" name="Google Shape;94;p1"/>
          <p:cNvCxnSpPr/>
          <p:nvPr/>
        </p:nvCxnSpPr>
        <p:spPr>
          <a:xfrm>
            <a:off x="1537106" y="4482905"/>
            <a:ext cx="4500" cy="404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1"/>
          <p:cNvSpPr txBox="1"/>
          <p:nvPr/>
        </p:nvSpPr>
        <p:spPr>
          <a:xfrm>
            <a:off x="3611786" y="3514896"/>
            <a:ext cx="2487347" cy="148973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HDC staff dockets case on next available Commission meeting agenda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387560" y="3484294"/>
            <a:ext cx="2434545" cy="1456494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Commission reviews application at meeting 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9448801" y="270552"/>
            <a:ext cx="2235404" cy="1003995"/>
          </a:xfrm>
          <a:prstGeom prst="rect">
            <a:avLst/>
          </a:prstGeom>
          <a:solidFill>
            <a:srgbClr val="003B49">
              <a:alpha val="45882"/>
            </a:srgbClr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HDC staff reviews application. If incomplete, staff requests outstanding info via Project Dox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"/>
          <p:cNvCxnSpPr>
            <a:stCxn id="96" idx="2"/>
          </p:cNvCxnSpPr>
          <p:nvPr/>
        </p:nvCxnSpPr>
        <p:spPr>
          <a:xfrm>
            <a:off x="7604833" y="4940788"/>
            <a:ext cx="4500" cy="56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"/>
          <p:cNvCxnSpPr>
            <a:stCxn id="92" idx="2"/>
          </p:cNvCxnSpPr>
          <p:nvPr/>
        </p:nvCxnSpPr>
        <p:spPr>
          <a:xfrm>
            <a:off x="1813727" y="3052440"/>
            <a:ext cx="9000" cy="11340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"/>
          <p:cNvSpPr txBox="1"/>
          <p:nvPr/>
        </p:nvSpPr>
        <p:spPr>
          <a:xfrm>
            <a:off x="6282562" y="1690795"/>
            <a:ext cx="2509907" cy="1370789"/>
          </a:xfrm>
          <a:prstGeom prst="rect">
            <a:avLst/>
          </a:prstGeom>
          <a:solidFill>
            <a:srgbClr val="7030A0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HDC staff  approves application in Project Dox &amp; uploads Certificate of Appropriateness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HDC REVIEW IS COMPLETE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6326584" y="236686"/>
            <a:ext cx="2135869" cy="1015396"/>
          </a:xfrm>
          <a:prstGeom prst="rect">
            <a:avLst/>
          </a:prstGeom>
          <a:solidFill>
            <a:srgbClr val="003B49">
              <a:alpha val="48627"/>
            </a:srgbClr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BSEED routes application to HDC staff for review 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"/>
          <p:cNvCxnSpPr>
            <a:stCxn id="97" idx="3"/>
            <a:endCxn id="97" idx="3"/>
          </p:cNvCxnSpPr>
          <p:nvPr/>
        </p:nvCxnSpPr>
        <p:spPr>
          <a:xfrm>
            <a:off x="11684205" y="7725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"/>
          <p:cNvSpPr txBox="1"/>
          <p:nvPr/>
        </p:nvSpPr>
        <p:spPr>
          <a:xfrm>
            <a:off x="3574348" y="1693218"/>
            <a:ext cx="2398181" cy="1368366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application can be ADMINISTRATIVELY APPROVED </a:t>
            </a:r>
            <a:endParaRPr sz="2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11338" y="3514896"/>
            <a:ext cx="2369210" cy="148973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application must be reviewed by the COMMISSION AT A MEETING 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6368704" y="5218415"/>
            <a:ext cx="2531191" cy="1554480"/>
          </a:xfrm>
          <a:prstGeom prst="rect">
            <a:avLst/>
          </a:prstGeom>
          <a:solidFill>
            <a:srgbClr val="7030A0"/>
          </a:solidFill>
          <a:ln w="3810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Commission DENIES, </a:t>
            </a: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HDC staff  denies  the application in Project Dox and uploads the Notice of Denial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HDC REVIEW IS COMPLETE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" name="Google Shape;106;p1"/>
          <p:cNvCxnSpPr/>
          <p:nvPr/>
        </p:nvCxnSpPr>
        <p:spPr>
          <a:xfrm rot="10800000">
            <a:off x="8483720" y="771949"/>
            <a:ext cx="213000" cy="600"/>
          </a:xfrm>
          <a:prstGeom prst="bentConnector3">
            <a:avLst>
              <a:gd name="adj1" fmla="val -3374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7" name="Google Shape;107;p1"/>
          <p:cNvCxnSpPr/>
          <p:nvPr/>
        </p:nvCxnSpPr>
        <p:spPr>
          <a:xfrm rot="10800000" flipH="1">
            <a:off x="1831341" y="1277201"/>
            <a:ext cx="9017400" cy="3477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8" name="Google Shape;108;p1"/>
          <p:cNvCxnSpPr/>
          <p:nvPr/>
        </p:nvCxnSpPr>
        <p:spPr>
          <a:xfrm rot="10800000">
            <a:off x="5972529" y="2409776"/>
            <a:ext cx="213000" cy="600"/>
          </a:xfrm>
          <a:prstGeom prst="bentConnector3">
            <a:avLst>
              <a:gd name="adj1" fmla="val -30828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09" name="Google Shape;109;p1"/>
          <p:cNvCxnSpPr/>
          <p:nvPr/>
        </p:nvCxnSpPr>
        <p:spPr>
          <a:xfrm rot="10800000">
            <a:off x="3082039" y="4306214"/>
            <a:ext cx="213000" cy="600"/>
          </a:xfrm>
          <a:prstGeom prst="bentConnector3">
            <a:avLst>
              <a:gd name="adj1" fmla="val -157572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0" name="Google Shape;110;p1"/>
          <p:cNvCxnSpPr/>
          <p:nvPr/>
        </p:nvCxnSpPr>
        <p:spPr>
          <a:xfrm rot="10800000">
            <a:off x="6098790" y="4299770"/>
            <a:ext cx="213000" cy="600"/>
          </a:xfrm>
          <a:prstGeom prst="bentConnector3">
            <a:avLst>
              <a:gd name="adj1" fmla="val -30828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1" name="Google Shape;111;p1"/>
          <p:cNvSpPr/>
          <p:nvPr/>
        </p:nvSpPr>
        <p:spPr>
          <a:xfrm rot="10800000" flipH="1">
            <a:off x="3021370" y="2157605"/>
            <a:ext cx="590416" cy="3515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 rot="-5400000" flipH="1">
            <a:off x="1563597" y="3144413"/>
            <a:ext cx="535490" cy="3515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 rot="-5400000" flipH="1">
            <a:off x="7439395" y="4947383"/>
            <a:ext cx="312636" cy="2852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 rot="10628322" flipH="1">
            <a:off x="8828960" y="4116782"/>
            <a:ext cx="425646" cy="2852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1"/>
          <p:cNvCxnSpPr/>
          <p:nvPr/>
        </p:nvCxnSpPr>
        <p:spPr>
          <a:xfrm rot="10800000">
            <a:off x="8899895" y="5987836"/>
            <a:ext cx="213000" cy="600"/>
          </a:xfrm>
          <a:prstGeom prst="bentConnector3">
            <a:avLst>
              <a:gd name="adj1" fmla="val -30828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16" name="Google Shape;116;p1"/>
          <p:cNvCxnSpPr/>
          <p:nvPr/>
        </p:nvCxnSpPr>
        <p:spPr>
          <a:xfrm rot="10800000">
            <a:off x="5557587" y="669743"/>
            <a:ext cx="213000" cy="600"/>
          </a:xfrm>
          <a:prstGeom prst="bentConnector3">
            <a:avLst>
              <a:gd name="adj1" fmla="val -239342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7" name="Google Shape;117;p1"/>
          <p:cNvSpPr txBox="1"/>
          <p:nvPr/>
        </p:nvSpPr>
        <p:spPr>
          <a:xfrm>
            <a:off x="9195681" y="5218415"/>
            <a:ext cx="2915197" cy="1554480"/>
          </a:xfrm>
          <a:prstGeom prst="rect">
            <a:avLst/>
          </a:prstGeom>
          <a:solidFill>
            <a:srgbClr val="003B49">
              <a:alpha val="45882"/>
            </a:srgbClr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applicant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wishes the Commission to reconsider, the application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substantially revised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submitted to  Project Dox.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 RESTARTS</a:t>
            </a:r>
            <a:endParaRPr sz="1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gabf78fa895_0_0"/>
          <p:cNvCxnSpPr>
            <a:stCxn id="124" idx="1"/>
            <a:endCxn id="125" idx="3"/>
          </p:cNvCxnSpPr>
          <p:nvPr/>
        </p:nvCxnSpPr>
        <p:spPr>
          <a:xfrm flipH="1">
            <a:off x="2841475" y="1113926"/>
            <a:ext cx="515700" cy="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5" name="Google Shape;125;gabf78fa895_0_0"/>
          <p:cNvSpPr txBox="1"/>
          <p:nvPr/>
        </p:nvSpPr>
        <p:spPr>
          <a:xfrm>
            <a:off x="741425" y="684001"/>
            <a:ext cx="2100000" cy="8601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2F2F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Sign permit application uploaded to Project Dox/BSEED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abf78fa895_0_0"/>
          <p:cNvSpPr txBox="1"/>
          <p:nvPr/>
        </p:nvSpPr>
        <p:spPr>
          <a:xfrm>
            <a:off x="3357175" y="683876"/>
            <a:ext cx="1945800" cy="8601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BSEED Determines sign to be installed  is within local HD 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boundaries</a:t>
            </a:r>
            <a:endParaRPr sz="13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abf78fa895_0_0"/>
          <p:cNvSpPr txBox="1"/>
          <p:nvPr/>
        </p:nvSpPr>
        <p:spPr>
          <a:xfrm>
            <a:off x="8418525" y="675326"/>
            <a:ext cx="1945800" cy="8784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4141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HDC staff reviews application. 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incomplete, staff requests outstanding info via Project </a:t>
            </a:r>
            <a:r>
              <a:rPr lang="en-US" sz="12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Dox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abf78fa895_0_0"/>
          <p:cNvSpPr txBox="1"/>
          <p:nvPr/>
        </p:nvSpPr>
        <p:spPr>
          <a:xfrm>
            <a:off x="742025" y="1982226"/>
            <a:ext cx="2100000" cy="13821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4646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Once application is complete, HDC staff determines if application can be 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ADMINISTRATIVELY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approved or must be reviewed by the 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COMMISSION AT A MEETING 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gabf78fa895_0_0"/>
          <p:cNvCxnSpPr>
            <a:stCxn id="127" idx="0"/>
            <a:endCxn id="126" idx="2"/>
          </p:cNvCxnSpPr>
          <p:nvPr/>
        </p:nvCxnSpPr>
        <p:spPr>
          <a:xfrm rot="-5400000">
            <a:off x="5377475" y="-2031624"/>
            <a:ext cx="428400" cy="7599300"/>
          </a:xfrm>
          <a:prstGeom prst="bentConnector3">
            <a:avLst>
              <a:gd name="adj1" fmla="val 50012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" name="Google Shape;129;gabf78fa895_0_0"/>
          <p:cNvSpPr txBox="1"/>
          <p:nvPr/>
        </p:nvSpPr>
        <p:spPr>
          <a:xfrm>
            <a:off x="3357175" y="2059626"/>
            <a:ext cx="1658170" cy="1227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application </a:t>
            </a:r>
            <a:br>
              <a:rPr lang="en-US" sz="1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 be </a:t>
            </a:r>
            <a:r>
              <a:rPr lang="en-US" sz="13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ADMINISTRATIVELY </a:t>
            </a:r>
            <a:r>
              <a:rPr lang="en-US" sz="13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APPROVED</a:t>
            </a:r>
            <a:endParaRPr sz="13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abf78fa895_0_0"/>
          <p:cNvSpPr txBox="1"/>
          <p:nvPr/>
        </p:nvSpPr>
        <p:spPr>
          <a:xfrm>
            <a:off x="741425" y="3742003"/>
            <a:ext cx="2100000" cy="1293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application must be reviewed by the </a:t>
            </a: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COMMISSION AT A MEETING 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gabf78fa895_0_0"/>
          <p:cNvCxnSpPr>
            <a:stCxn id="130" idx="0"/>
            <a:endCxn id="127" idx="2"/>
          </p:cNvCxnSpPr>
          <p:nvPr/>
        </p:nvCxnSpPr>
        <p:spPr>
          <a:xfrm rot="-5400000">
            <a:off x="1602875" y="3552853"/>
            <a:ext cx="377700" cy="600"/>
          </a:xfrm>
          <a:prstGeom prst="bentConnector3">
            <a:avLst>
              <a:gd name="adj1" fmla="val 49997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32" name="Google Shape;132;gabf78fa895_0_0"/>
          <p:cNvCxnSpPr>
            <a:stCxn id="129" idx="1"/>
            <a:endCxn id="127" idx="3"/>
          </p:cNvCxnSpPr>
          <p:nvPr/>
        </p:nvCxnSpPr>
        <p:spPr>
          <a:xfrm rot="10800000">
            <a:off x="2842025" y="2673276"/>
            <a:ext cx="515150" cy="127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3" name="Google Shape;133;gabf78fa895_0_0"/>
          <p:cNvSpPr txBox="1"/>
          <p:nvPr/>
        </p:nvSpPr>
        <p:spPr>
          <a:xfrm>
            <a:off x="3357175" y="3742001"/>
            <a:ext cx="1578900" cy="12933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HDC staff dockets case on next available Commission meeting agenda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gabf78fa895_0_0"/>
          <p:cNvCxnSpPr>
            <a:stCxn id="130" idx="3"/>
            <a:endCxn id="133" idx="1"/>
          </p:cNvCxnSpPr>
          <p:nvPr/>
        </p:nvCxnSpPr>
        <p:spPr>
          <a:xfrm>
            <a:off x="2841425" y="4388653"/>
            <a:ext cx="515700" cy="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gabf78fa895_0_0"/>
          <p:cNvSpPr txBox="1"/>
          <p:nvPr/>
        </p:nvSpPr>
        <p:spPr>
          <a:xfrm>
            <a:off x="5466800" y="2059625"/>
            <a:ext cx="2059200" cy="12273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HDC staff  approves application in Project Dox &amp; uploads Certificate of Appropriateness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HDC REVIEW IS COMPLETE 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gabf78fa895_0_0"/>
          <p:cNvCxnSpPr>
            <a:stCxn id="129" idx="3"/>
            <a:endCxn id="135" idx="1"/>
          </p:cNvCxnSpPr>
          <p:nvPr/>
        </p:nvCxnSpPr>
        <p:spPr>
          <a:xfrm flipV="1">
            <a:off x="5015345" y="2673275"/>
            <a:ext cx="451455" cy="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gabf78fa895_0_0"/>
          <p:cNvSpPr txBox="1"/>
          <p:nvPr/>
        </p:nvSpPr>
        <p:spPr>
          <a:xfrm>
            <a:off x="5426025" y="3697603"/>
            <a:ext cx="2100000" cy="13821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Commission reviews application at meeting 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gabf78fa895_0_0"/>
          <p:cNvCxnSpPr>
            <a:stCxn id="133" idx="3"/>
            <a:endCxn id="137" idx="1"/>
          </p:cNvCxnSpPr>
          <p:nvPr/>
        </p:nvCxnSpPr>
        <p:spPr>
          <a:xfrm>
            <a:off x="4936075" y="4388651"/>
            <a:ext cx="489900" cy="6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gabf78fa895_0_0"/>
          <p:cNvSpPr txBox="1"/>
          <p:nvPr/>
        </p:nvSpPr>
        <p:spPr>
          <a:xfrm>
            <a:off x="7886825" y="3775001"/>
            <a:ext cx="3313500" cy="12273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Commission APPROVES, HDC staff  signs off on application in Project Dox &amp; uploads Certificate of Appropriateness or Notice to Proceed</a:t>
            </a:r>
            <a:endParaRPr sz="1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HDC REVIEW IS COMPLETE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gabf78fa895_0_0"/>
          <p:cNvCxnSpPr>
            <a:stCxn id="137" idx="3"/>
            <a:endCxn id="139" idx="1"/>
          </p:cNvCxnSpPr>
          <p:nvPr/>
        </p:nvCxnSpPr>
        <p:spPr>
          <a:xfrm>
            <a:off x="7526025" y="4388653"/>
            <a:ext cx="360900" cy="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gabf78fa895_0_0"/>
          <p:cNvSpPr txBox="1"/>
          <p:nvPr/>
        </p:nvSpPr>
        <p:spPr>
          <a:xfrm>
            <a:off x="5775638" y="683876"/>
            <a:ext cx="2170200" cy="860100"/>
          </a:xfrm>
          <a:prstGeom prst="rect">
            <a:avLst/>
          </a:prstGeom>
          <a:solidFill>
            <a:srgbClr val="003B49"/>
          </a:solidFill>
          <a:ln w="19050" cap="flat" cmpd="sng">
            <a:solidFill>
              <a:srgbClr val="3D3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BSEED routes application to HDC staff for review 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abf78fa895_0_0"/>
          <p:cNvSpPr txBox="1"/>
          <p:nvPr/>
        </p:nvSpPr>
        <p:spPr>
          <a:xfrm>
            <a:off x="5426025" y="5420075"/>
            <a:ext cx="2100000" cy="12273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Commission DENIES, HDC staff  denies  the application in Project Dox and uploads the Notice of Denial </a:t>
            </a:r>
            <a:b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HDC REVIEW IS COMPLETE </a:t>
            </a:r>
            <a:endParaRPr sz="13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abf78fa895_0_0"/>
          <p:cNvSpPr txBox="1"/>
          <p:nvPr/>
        </p:nvSpPr>
        <p:spPr>
          <a:xfrm>
            <a:off x="7886825" y="5420200"/>
            <a:ext cx="3313500" cy="122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applicant wishes the Commission to reconsider, the application must be substantially revised </a:t>
            </a:r>
            <a:b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submitted to Project Dox.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PROCESS RESTARTS</a:t>
            </a: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gabf78fa895_0_0"/>
          <p:cNvCxnSpPr>
            <a:stCxn id="142" idx="3"/>
            <a:endCxn id="143" idx="1"/>
          </p:cNvCxnSpPr>
          <p:nvPr/>
        </p:nvCxnSpPr>
        <p:spPr>
          <a:xfrm>
            <a:off x="7526025" y="6033725"/>
            <a:ext cx="360900" cy="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gabf78fa895_0_0"/>
          <p:cNvCxnSpPr>
            <a:stCxn id="141" idx="3"/>
            <a:endCxn id="141" idx="3"/>
          </p:cNvCxnSpPr>
          <p:nvPr/>
        </p:nvCxnSpPr>
        <p:spPr>
          <a:xfrm>
            <a:off x="7945838" y="111392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gabf78fa895_0_0"/>
          <p:cNvCxnSpPr>
            <a:stCxn id="141" idx="1"/>
            <a:endCxn id="124" idx="3"/>
          </p:cNvCxnSpPr>
          <p:nvPr/>
        </p:nvCxnSpPr>
        <p:spPr>
          <a:xfrm flipH="1">
            <a:off x="5302838" y="1113926"/>
            <a:ext cx="472800" cy="600"/>
          </a:xfrm>
          <a:prstGeom prst="bentConnector3">
            <a:avLst>
              <a:gd name="adj1" fmla="val 49985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7" name="Google Shape;147;gabf78fa895_0_0"/>
          <p:cNvCxnSpPr>
            <a:stCxn id="126" idx="1"/>
            <a:endCxn id="141" idx="3"/>
          </p:cNvCxnSpPr>
          <p:nvPr/>
        </p:nvCxnSpPr>
        <p:spPr>
          <a:xfrm rot="10800000">
            <a:off x="7945725" y="1113926"/>
            <a:ext cx="472800" cy="600"/>
          </a:xfrm>
          <a:prstGeom prst="bentConnector3">
            <a:avLst>
              <a:gd name="adj1" fmla="val 49988"/>
            </a:avLst>
          </a:prstGeom>
          <a:noFill/>
          <a:ln w="2857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8" name="Google Shape;148;gabf78fa895_0_0"/>
          <p:cNvCxnSpPr>
            <a:stCxn id="137" idx="2"/>
            <a:endCxn id="142" idx="0"/>
          </p:cNvCxnSpPr>
          <p:nvPr/>
        </p:nvCxnSpPr>
        <p:spPr>
          <a:xfrm>
            <a:off x="6476025" y="5079703"/>
            <a:ext cx="0" cy="340500"/>
          </a:xfrm>
          <a:prstGeom prst="straightConnector1">
            <a:avLst/>
          </a:prstGeom>
          <a:noFill/>
          <a:ln w="28575" cap="flat" cmpd="sng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gabf78fa895_0_0"/>
          <p:cNvSpPr/>
          <p:nvPr/>
        </p:nvSpPr>
        <p:spPr>
          <a:xfrm>
            <a:off x="753625" y="-1875"/>
            <a:ext cx="3631200" cy="3777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abf78fa895_0_0"/>
          <p:cNvSpPr txBox="1"/>
          <p:nvPr/>
        </p:nvSpPr>
        <p:spPr>
          <a:xfrm>
            <a:off x="806882" y="-27225"/>
            <a:ext cx="35673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HDC SIGN REVIEW PROCESS</a:t>
            </a:r>
            <a:endParaRPr sz="17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370</Words>
  <Application>Microsoft Office PowerPoint</Application>
  <PresentationFormat>Widescreen</PresentationFormat>
  <Paragraphs>44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Montserrat Medium</vt:lpstr>
      <vt:lpstr>Montserrat ExtraBold</vt:lpstr>
      <vt:lpstr>Arial</vt:lpstr>
      <vt:lpstr>Roboto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Ross</dc:creator>
  <cp:lastModifiedBy>Jennifer Ross</cp:lastModifiedBy>
  <cp:revision>2</cp:revision>
  <dcterms:created xsi:type="dcterms:W3CDTF">2020-11-12T01:42:49Z</dcterms:created>
  <dcterms:modified xsi:type="dcterms:W3CDTF">2020-11-18T01:04:10Z</dcterms:modified>
</cp:coreProperties>
</file>