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OF DETROIT</a:t>
            </a:r>
            <a:br>
              <a:rPr lang="en-US" dirty="0"/>
            </a:br>
            <a:r>
              <a:rPr lang="en-US" dirty="0"/>
              <a:t>DEPARTMENT OF PUBLIC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323" y="2060575"/>
            <a:ext cx="9923929" cy="4195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SIGN PERMIT REVIEW AND APPROVAL PROCESS THROUGH </a:t>
            </a:r>
            <a:r>
              <a:rPr lang="en-US" sz="2400" dirty="0" err="1" smtClean="0"/>
              <a:t>PROJECTDOX</a:t>
            </a:r>
            <a:r>
              <a:rPr lang="en-US" sz="2400" baseline="30000" dirty="0" smtClean="0"/>
              <a:t>®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err="1" smtClean="0"/>
              <a:t>DPW</a:t>
            </a:r>
            <a:r>
              <a:rPr lang="en-US" sz="2400" dirty="0" smtClean="0"/>
              <a:t>-Encroachments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 smtClean="0"/>
              <a:t>Base of the sign is outside of the ROW, but other portions extend into the ROW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Signs constructed in the </a:t>
            </a:r>
            <a:r>
              <a:rPr lang="en-US" sz="2400" dirty="0" smtClean="0"/>
              <a:t>ROW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376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OF DETROIT</a:t>
            </a:r>
            <a:br>
              <a:rPr lang="en-US" dirty="0"/>
            </a:br>
            <a:r>
              <a:rPr lang="en-US" dirty="0"/>
              <a:t>DEPARTMENT OF PUBLIC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323" y="2060576"/>
            <a:ext cx="10533529" cy="3969164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DPW-Traffic </a:t>
            </a:r>
            <a:r>
              <a:rPr lang="en-US" sz="2400" dirty="0" smtClean="0"/>
              <a:t>Engineering Division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Signs located within a COD public right-of-way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Signs located near freeways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400" dirty="0" smtClean="0"/>
              <a:t>Within 125 </a:t>
            </a:r>
            <a:r>
              <a:rPr lang="en-US" sz="2400" dirty="0" err="1" smtClean="0"/>
              <a:t>ft</a:t>
            </a:r>
            <a:r>
              <a:rPr lang="en-US" sz="2400" dirty="0" smtClean="0"/>
              <a:t> of the edge of a traveled roadway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400" dirty="0"/>
              <a:t>W</a:t>
            </a:r>
            <a:r>
              <a:rPr lang="en-US" sz="2400" dirty="0" smtClean="0"/>
              <a:t>ithin 25 feet of the ROW line of any freeway and is oriented toward and is visible from vehicles traveling on the roadway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59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OF DETROIT</a:t>
            </a:r>
            <a:br>
              <a:rPr lang="en-US" dirty="0"/>
            </a:br>
            <a:r>
              <a:rPr lang="en-US" dirty="0"/>
              <a:t>DEPARTMENT OF PUBLIC WORKS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12" y="2531165"/>
            <a:ext cx="10236744" cy="37251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PETITION FOR ENCROACHMENT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Petitions are submitted to City Council for approval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Consultation with DPW-Maps and Records </a:t>
            </a:r>
            <a:r>
              <a:rPr lang="en-US" sz="2400" dirty="0" smtClean="0"/>
              <a:t>Bureau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90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OF DETROIT</a:t>
            </a:r>
            <a:br>
              <a:rPr lang="en-US" dirty="0"/>
            </a:br>
            <a:r>
              <a:rPr lang="en-US" dirty="0"/>
              <a:t>DEPARTMENT OF PUBLIC WORKS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8140" y="2056093"/>
            <a:ext cx="10034716" cy="420024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RIGHT-OF-WAY </a:t>
            </a:r>
            <a:r>
              <a:rPr lang="en-US" sz="2400" dirty="0" smtClean="0"/>
              <a:t>(ROW) PERMIT TO TEMPORARILY OCCUPY THE ROW FOR CONSTRUCTION OF THE SIGN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Typical activities requiring a ROW permit: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Lane or Road Closure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Sidewalk Closure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ROW permit applications are submitted to </a:t>
            </a:r>
            <a:r>
              <a:rPr lang="en-US" sz="2400" dirty="0" err="1" smtClean="0"/>
              <a:t>DPW</a:t>
            </a:r>
            <a:r>
              <a:rPr lang="en-US" sz="2400" dirty="0" smtClean="0"/>
              <a:t>/</a:t>
            </a:r>
            <a:r>
              <a:rPr lang="en-US" sz="2400" dirty="0" err="1" smtClean="0"/>
              <a:t>CED</a:t>
            </a:r>
            <a:r>
              <a:rPr lang="en-US" sz="2400" dirty="0" smtClean="0"/>
              <a:t> Permits Group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96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554</TotalTime>
  <Words>145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Courier New</vt:lpstr>
      <vt:lpstr>Wingdings</vt:lpstr>
      <vt:lpstr>Wingdings 3</vt:lpstr>
      <vt:lpstr>Ion</vt:lpstr>
      <vt:lpstr>CITY OF DETROIT DEPARTMENT OF PUBLIC WORKS</vt:lpstr>
      <vt:lpstr>CITY OF DETROIT DEPARTMENT OF PUBLIC WORKS</vt:lpstr>
      <vt:lpstr>CITY OF DETROIT DEPARTMENT OF PUBLIC WORKS</vt:lpstr>
      <vt:lpstr>CITY OF DETROIT DEPARTMENT OF PUBLIC WORKS</vt:lpstr>
    </vt:vector>
  </TitlesOfParts>
  <Company>City of Detroit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DETROIT DEPARTMENT OF PUBLIC WORKS</dc:title>
  <dc:creator>Pamela Lemme</dc:creator>
  <cp:lastModifiedBy>Eric Johnson</cp:lastModifiedBy>
  <cp:revision>14</cp:revision>
  <dcterms:created xsi:type="dcterms:W3CDTF">2020-11-16T15:20:15Z</dcterms:created>
  <dcterms:modified xsi:type="dcterms:W3CDTF">2020-11-18T14:42:45Z</dcterms:modified>
</cp:coreProperties>
</file>