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0" r:id="rId5"/>
    <p:sldId id="267" r:id="rId6"/>
    <p:sldId id="270" r:id="rId7"/>
    <p:sldId id="265" r:id="rId8"/>
    <p:sldId id="268" r:id="rId9"/>
    <p:sldId id="262" r:id="rId10"/>
    <p:sldId id="266" r:id="rId11"/>
    <p:sldId id="264" r:id="rId12"/>
    <p:sldId id="259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90" d="100"/>
          <a:sy n="90" d="100"/>
        </p:scale>
        <p:origin x="1218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8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8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6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0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9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0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10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9CF29-0799-4C39-8817-861DCAB13500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FDEF1-DB53-49ED-89A2-72F85BA65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2974" y="857249"/>
            <a:ext cx="10429875" cy="5181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30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9711" y="225424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CITY PLANNING COMMISSION’S ROLE IN </a:t>
            </a:r>
            <a:br>
              <a:rPr lang="en-US" dirty="0" smtClean="0"/>
            </a:br>
            <a:r>
              <a:rPr lang="en-US" dirty="0" smtClean="0"/>
              <a:t>SIGN PERMIT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7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SD5 Review Process for new signs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CPC staff and PDD review proposed signage in light of </a:t>
            </a:r>
            <a:r>
              <a:rPr lang="en-US" sz="3400" b="1" dirty="0" smtClean="0"/>
              <a:t>casino development criteria </a:t>
            </a:r>
            <a:r>
              <a:rPr lang="en-US" sz="3400" dirty="0" smtClean="0"/>
              <a:t>(Sec. 50-11-335) and the approved </a:t>
            </a:r>
            <a:r>
              <a:rPr lang="en-US" sz="3400" b="1" dirty="0" smtClean="0"/>
              <a:t>casino development proposal </a:t>
            </a:r>
            <a:r>
              <a:rPr lang="en-US" sz="3400" dirty="0" smtClean="0"/>
              <a:t>(Sec. 50-11-344)</a:t>
            </a:r>
            <a:endParaRPr lang="en-US" sz="3400" dirty="0" smtClean="0"/>
          </a:p>
          <a:p>
            <a:r>
              <a:rPr lang="en-US" sz="3400" dirty="0" smtClean="0"/>
              <a:t>Minor changes to previously-approved casino plans and elevations may be permitted by the CPC (Sec. 50-11-346)</a:t>
            </a:r>
            <a:endParaRPr lang="en-US" sz="3400" dirty="0" smtClean="0"/>
          </a:p>
          <a:p>
            <a:r>
              <a:rPr lang="en-US" sz="3400" dirty="0" smtClean="0"/>
              <a:t>CPC by-laws don’t delegate SD5 review to staff; all such applications will appear on a CPC meeting agenda for review</a:t>
            </a:r>
            <a:endParaRPr lang="en-US" sz="3400" dirty="0"/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2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are Sign Permit Applications routed to the CPC for review?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Certain zoning districts are subject to City Council review with a recommendation from the City Planning Commission</a:t>
            </a:r>
          </a:p>
          <a:p>
            <a:r>
              <a:rPr lang="en-US" sz="3600" dirty="0" smtClean="0"/>
              <a:t>This review is often conducted in conjunction with the Planning &amp; Development Department</a:t>
            </a:r>
          </a:p>
          <a:p>
            <a:r>
              <a:rPr lang="en-US" sz="3600" dirty="0" smtClean="0"/>
              <a:t>Specific criteria are listed in the Zoning Ordinance that the proposal must conform to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8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Does the new Sign Ordinance change the CPC’s role in sign permit review?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No, it is the same</a:t>
            </a:r>
          </a:p>
          <a:p>
            <a:r>
              <a:rPr lang="en-US" sz="4000" dirty="0" smtClean="0"/>
              <a:t>Special District Review as specified in Chapter 50, </a:t>
            </a:r>
            <a:r>
              <a:rPr lang="en-US" sz="4000" i="1" dirty="0" smtClean="0"/>
              <a:t>Zoning</a:t>
            </a:r>
            <a:r>
              <a:rPr lang="en-US" sz="4000" dirty="0" smtClean="0"/>
              <a:t> is preserved in the new Chapter 4, Section 4-4-20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46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2974" y="752474"/>
            <a:ext cx="10429875" cy="5181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3025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2843" y="2770187"/>
            <a:ext cx="4910136" cy="11461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THE </a:t>
            </a:r>
            <a:r>
              <a:rPr lang="en-US" b="1" dirty="0" smtClean="0"/>
              <a:t>END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75615" y="5372100"/>
            <a:ext cx="5764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SEND QUESTIONS TO </a:t>
            </a:r>
            <a:r>
              <a:rPr lang="en-US" sz="2400" b="1" dirty="0" smtClean="0"/>
              <a:t>CPC@DETROITMI.GOV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751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When are Sign Permit Applications routed to the CPC for review?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If the proposed sign is within certain zoning districts:</a:t>
            </a:r>
          </a:p>
          <a:p>
            <a:pPr lvl="1"/>
            <a:r>
              <a:rPr lang="en-US" sz="3200" dirty="0" smtClean="0"/>
              <a:t>PD (Planned Development)</a:t>
            </a:r>
          </a:p>
          <a:p>
            <a:pPr lvl="1"/>
            <a:r>
              <a:rPr lang="en-US" sz="3200" dirty="0" smtClean="0"/>
              <a:t>PC (Public Center)</a:t>
            </a:r>
          </a:p>
          <a:p>
            <a:pPr lvl="1"/>
            <a:r>
              <a:rPr lang="en-US" sz="3200" dirty="0" smtClean="0"/>
              <a:t>PCA (Public Center Adjacent)</a:t>
            </a:r>
          </a:p>
          <a:p>
            <a:pPr lvl="1"/>
            <a:r>
              <a:rPr lang="en-US" sz="3200" dirty="0" smtClean="0"/>
              <a:t>SD4 (Special Development – Riverfront Mixed Use) – only sites that are 3 acres or more</a:t>
            </a:r>
          </a:p>
          <a:p>
            <a:pPr lvl="1"/>
            <a:r>
              <a:rPr lang="en-US" sz="3200" dirty="0" smtClean="0"/>
              <a:t>SD5 (Special Development – Casinos)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4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0" t="11708" r="56970" b="16338"/>
          <a:stretch/>
        </p:blipFill>
        <p:spPr>
          <a:xfrm>
            <a:off x="0" y="1"/>
            <a:ext cx="1113362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20589"/>
            <a:ext cx="7458076" cy="5374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389239"/>
            <a:ext cx="536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OF PD ZONING ON MAP 5 – MIDTOWN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3084394" y="1009934"/>
            <a:ext cx="3057099" cy="1796956"/>
          </a:xfrm>
          <a:custGeom>
            <a:avLst/>
            <a:gdLst>
              <a:gd name="connsiteX0" fmla="*/ 677839 w 3057099"/>
              <a:gd name="connsiteY0" fmla="*/ 13648 h 1796956"/>
              <a:gd name="connsiteX1" fmla="*/ 3038902 w 3057099"/>
              <a:gd name="connsiteY1" fmla="*/ 0 h 1796956"/>
              <a:gd name="connsiteX2" fmla="*/ 3057099 w 3057099"/>
              <a:gd name="connsiteY2" fmla="*/ 1774209 h 1796956"/>
              <a:gd name="connsiteX3" fmla="*/ 9099 w 3057099"/>
              <a:gd name="connsiteY3" fmla="*/ 1796956 h 1796956"/>
              <a:gd name="connsiteX4" fmla="*/ 0 w 3057099"/>
              <a:gd name="connsiteY4" fmla="*/ 914400 h 1796956"/>
              <a:gd name="connsiteX5" fmla="*/ 691487 w 3057099"/>
              <a:gd name="connsiteY5" fmla="*/ 914400 h 1796956"/>
              <a:gd name="connsiteX6" fmla="*/ 677839 w 3057099"/>
              <a:gd name="connsiteY6" fmla="*/ 13648 h 179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7099" h="1796956">
                <a:moveTo>
                  <a:pt x="677839" y="13648"/>
                </a:moveTo>
                <a:lnTo>
                  <a:pt x="3038902" y="0"/>
                </a:lnTo>
                <a:lnTo>
                  <a:pt x="3057099" y="1774209"/>
                </a:lnTo>
                <a:lnTo>
                  <a:pt x="9099" y="1796956"/>
                </a:lnTo>
                <a:lnTo>
                  <a:pt x="0" y="914400"/>
                </a:lnTo>
                <a:lnTo>
                  <a:pt x="691487" y="914400"/>
                </a:lnTo>
                <a:lnTo>
                  <a:pt x="677839" y="1364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893781" y="1864581"/>
            <a:ext cx="1121134" cy="934278"/>
          </a:xfrm>
          <a:custGeom>
            <a:avLst/>
            <a:gdLst>
              <a:gd name="connsiteX0" fmla="*/ 3976 w 1121134"/>
              <a:gd name="connsiteY0" fmla="*/ 0 h 934278"/>
              <a:gd name="connsiteX1" fmla="*/ 528762 w 1121134"/>
              <a:gd name="connsiteY1" fmla="*/ 0 h 934278"/>
              <a:gd name="connsiteX2" fmla="*/ 524786 w 1121134"/>
              <a:gd name="connsiteY2" fmla="*/ 39756 h 934278"/>
              <a:gd name="connsiteX3" fmla="*/ 946205 w 1121134"/>
              <a:gd name="connsiteY3" fmla="*/ 31805 h 934278"/>
              <a:gd name="connsiteX4" fmla="*/ 954156 w 1121134"/>
              <a:gd name="connsiteY4" fmla="*/ 119269 h 934278"/>
              <a:gd name="connsiteX5" fmla="*/ 1109207 w 1121134"/>
              <a:gd name="connsiteY5" fmla="*/ 115294 h 934278"/>
              <a:gd name="connsiteX6" fmla="*/ 1121134 w 1121134"/>
              <a:gd name="connsiteY6" fmla="*/ 926327 h 934278"/>
              <a:gd name="connsiteX7" fmla="*/ 0 w 1121134"/>
              <a:gd name="connsiteY7" fmla="*/ 934278 h 934278"/>
              <a:gd name="connsiteX8" fmla="*/ 3976 w 1121134"/>
              <a:gd name="connsiteY8" fmla="*/ 0 h 93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134" h="934278">
                <a:moveTo>
                  <a:pt x="3976" y="0"/>
                </a:moveTo>
                <a:lnTo>
                  <a:pt x="528762" y="0"/>
                </a:lnTo>
                <a:lnTo>
                  <a:pt x="524786" y="39756"/>
                </a:lnTo>
                <a:lnTo>
                  <a:pt x="946205" y="31805"/>
                </a:lnTo>
                <a:lnTo>
                  <a:pt x="954156" y="119269"/>
                </a:lnTo>
                <a:lnTo>
                  <a:pt x="1109207" y="115294"/>
                </a:lnTo>
                <a:lnTo>
                  <a:pt x="1121134" y="926327"/>
                </a:lnTo>
                <a:lnTo>
                  <a:pt x="0" y="934278"/>
                </a:lnTo>
                <a:cubicBezTo>
                  <a:pt x="2650" y="628153"/>
                  <a:pt x="5301" y="322027"/>
                  <a:pt x="39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73903" y="3232205"/>
            <a:ext cx="1133060" cy="1335819"/>
          </a:xfrm>
          <a:custGeom>
            <a:avLst/>
            <a:gdLst>
              <a:gd name="connsiteX0" fmla="*/ 31805 w 1133060"/>
              <a:gd name="connsiteY0" fmla="*/ 564543 h 1335819"/>
              <a:gd name="connsiteX1" fmla="*/ 540688 w 1133060"/>
              <a:gd name="connsiteY1" fmla="*/ 560567 h 1335819"/>
              <a:gd name="connsiteX2" fmla="*/ 536713 w 1133060"/>
              <a:gd name="connsiteY2" fmla="*/ 3976 h 1335819"/>
              <a:gd name="connsiteX3" fmla="*/ 1041620 w 1133060"/>
              <a:gd name="connsiteY3" fmla="*/ 0 h 1335819"/>
              <a:gd name="connsiteX4" fmla="*/ 1133060 w 1133060"/>
              <a:gd name="connsiteY4" fmla="*/ 270345 h 1335819"/>
              <a:gd name="connsiteX5" fmla="*/ 1133060 w 1133060"/>
              <a:gd name="connsiteY5" fmla="*/ 1335819 h 1335819"/>
              <a:gd name="connsiteX6" fmla="*/ 898497 w 1133060"/>
              <a:gd name="connsiteY6" fmla="*/ 1307990 h 1335819"/>
              <a:gd name="connsiteX7" fmla="*/ 0 w 1133060"/>
              <a:gd name="connsiteY7" fmla="*/ 1315941 h 1335819"/>
              <a:gd name="connsiteX8" fmla="*/ 19878 w 1133060"/>
              <a:gd name="connsiteY8" fmla="*/ 767301 h 1335819"/>
              <a:gd name="connsiteX9" fmla="*/ 31805 w 1133060"/>
              <a:gd name="connsiteY9" fmla="*/ 564543 h 13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3060" h="1335819">
                <a:moveTo>
                  <a:pt x="31805" y="564543"/>
                </a:moveTo>
                <a:lnTo>
                  <a:pt x="540688" y="560567"/>
                </a:lnTo>
                <a:lnTo>
                  <a:pt x="536713" y="3976"/>
                </a:lnTo>
                <a:lnTo>
                  <a:pt x="1041620" y="0"/>
                </a:lnTo>
                <a:lnTo>
                  <a:pt x="1133060" y="270345"/>
                </a:lnTo>
                <a:lnTo>
                  <a:pt x="1133060" y="1335819"/>
                </a:lnTo>
                <a:lnTo>
                  <a:pt x="898497" y="1307990"/>
                </a:lnTo>
                <a:lnTo>
                  <a:pt x="0" y="1315941"/>
                </a:lnTo>
                <a:lnTo>
                  <a:pt x="19878" y="767301"/>
                </a:lnTo>
                <a:lnTo>
                  <a:pt x="31805" y="56454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96681" y="2941983"/>
            <a:ext cx="1845055" cy="1526650"/>
          </a:xfrm>
          <a:custGeom>
            <a:avLst/>
            <a:gdLst>
              <a:gd name="connsiteX0" fmla="*/ 352 w 1845055"/>
              <a:gd name="connsiteY0" fmla="*/ 3975 h 1526650"/>
              <a:gd name="connsiteX1" fmla="*/ 1837103 w 1845055"/>
              <a:gd name="connsiteY1" fmla="*/ 0 h 1526650"/>
              <a:gd name="connsiteX2" fmla="*/ 1845055 w 1845055"/>
              <a:gd name="connsiteY2" fmla="*/ 310100 h 1526650"/>
              <a:gd name="connsiteX3" fmla="*/ 1037997 w 1845055"/>
              <a:gd name="connsiteY3" fmla="*/ 306125 h 1526650"/>
              <a:gd name="connsiteX4" fmla="*/ 1034022 w 1845055"/>
              <a:gd name="connsiteY4" fmla="*/ 886570 h 1526650"/>
              <a:gd name="connsiteX5" fmla="*/ 684164 w 1845055"/>
              <a:gd name="connsiteY5" fmla="*/ 894521 h 1526650"/>
              <a:gd name="connsiteX6" fmla="*/ 688140 w 1845055"/>
              <a:gd name="connsiteY6" fmla="*/ 1522674 h 1526650"/>
              <a:gd name="connsiteX7" fmla="*/ 4328 w 1845055"/>
              <a:gd name="connsiteY7" fmla="*/ 1526650 h 1526650"/>
              <a:gd name="connsiteX8" fmla="*/ 352 w 1845055"/>
              <a:gd name="connsiteY8" fmla="*/ 3975 h 152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5055" h="1526650">
                <a:moveTo>
                  <a:pt x="352" y="3975"/>
                </a:moveTo>
                <a:lnTo>
                  <a:pt x="1837103" y="0"/>
                </a:lnTo>
                <a:lnTo>
                  <a:pt x="1845055" y="310100"/>
                </a:lnTo>
                <a:lnTo>
                  <a:pt x="1037997" y="306125"/>
                </a:lnTo>
                <a:lnTo>
                  <a:pt x="1034022" y="886570"/>
                </a:lnTo>
                <a:lnTo>
                  <a:pt x="684164" y="894521"/>
                </a:lnTo>
                <a:cubicBezTo>
                  <a:pt x="685489" y="1103905"/>
                  <a:pt x="686815" y="1313290"/>
                  <a:pt x="688140" y="1522674"/>
                </a:cubicBezTo>
                <a:lnTo>
                  <a:pt x="4328" y="1526650"/>
                </a:lnTo>
                <a:cubicBezTo>
                  <a:pt x="1677" y="1023067"/>
                  <a:pt x="-973" y="519485"/>
                  <a:pt x="352" y="397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234070" y="4603805"/>
            <a:ext cx="1928191" cy="1721458"/>
          </a:xfrm>
          <a:custGeom>
            <a:avLst/>
            <a:gdLst>
              <a:gd name="connsiteX0" fmla="*/ 0 w 1928191"/>
              <a:gd name="connsiteY0" fmla="*/ 1347746 h 1721458"/>
              <a:gd name="connsiteX1" fmla="*/ 23853 w 1928191"/>
              <a:gd name="connsiteY1" fmla="*/ 556592 h 1721458"/>
              <a:gd name="connsiteX2" fmla="*/ 11927 w 1928191"/>
              <a:gd name="connsiteY2" fmla="*/ 0 h 1721458"/>
              <a:gd name="connsiteX3" fmla="*/ 1920240 w 1928191"/>
              <a:gd name="connsiteY3" fmla="*/ 0 h 1721458"/>
              <a:gd name="connsiteX4" fmla="*/ 1928191 w 1928191"/>
              <a:gd name="connsiteY4" fmla="*/ 536713 h 1721458"/>
              <a:gd name="connsiteX5" fmla="*/ 1860605 w 1928191"/>
              <a:gd name="connsiteY5" fmla="*/ 1721458 h 1721458"/>
              <a:gd name="connsiteX6" fmla="*/ 234563 w 1928191"/>
              <a:gd name="connsiteY6" fmla="*/ 1709531 h 1721458"/>
              <a:gd name="connsiteX7" fmla="*/ 230587 w 1928191"/>
              <a:gd name="connsiteY7" fmla="*/ 1351722 h 1721458"/>
              <a:gd name="connsiteX8" fmla="*/ 0 w 1928191"/>
              <a:gd name="connsiteY8" fmla="*/ 1347746 h 172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8191" h="1721458">
                <a:moveTo>
                  <a:pt x="0" y="1347746"/>
                </a:moveTo>
                <a:lnTo>
                  <a:pt x="23853" y="556592"/>
                </a:lnTo>
                <a:lnTo>
                  <a:pt x="11927" y="0"/>
                </a:lnTo>
                <a:lnTo>
                  <a:pt x="1920240" y="0"/>
                </a:lnTo>
                <a:lnTo>
                  <a:pt x="1928191" y="536713"/>
                </a:lnTo>
                <a:lnTo>
                  <a:pt x="1860605" y="1721458"/>
                </a:lnTo>
                <a:lnTo>
                  <a:pt x="234563" y="1709531"/>
                </a:lnTo>
                <a:cubicBezTo>
                  <a:pt x="233238" y="1590261"/>
                  <a:pt x="231912" y="1470992"/>
                  <a:pt x="230587" y="1351722"/>
                </a:cubicBezTo>
                <a:lnTo>
                  <a:pt x="0" y="134774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086100" y="1341120"/>
            <a:ext cx="289560" cy="502920"/>
          </a:xfrm>
          <a:custGeom>
            <a:avLst/>
            <a:gdLst>
              <a:gd name="connsiteX0" fmla="*/ 0 w 289560"/>
              <a:gd name="connsiteY0" fmla="*/ 0 h 502920"/>
              <a:gd name="connsiteX1" fmla="*/ 0 w 289560"/>
              <a:gd name="connsiteY1" fmla="*/ 125730 h 502920"/>
              <a:gd name="connsiteX2" fmla="*/ 0 w 289560"/>
              <a:gd name="connsiteY2" fmla="*/ 502920 h 502920"/>
              <a:gd name="connsiteX3" fmla="*/ 289560 w 289560"/>
              <a:gd name="connsiteY3" fmla="*/ 495300 h 502920"/>
              <a:gd name="connsiteX4" fmla="*/ 278130 w 289560"/>
              <a:gd name="connsiteY4" fmla="*/ 3810 h 502920"/>
              <a:gd name="connsiteX5" fmla="*/ 0 w 289560"/>
              <a:gd name="connsiteY5" fmla="*/ 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60" h="502920">
                <a:moveTo>
                  <a:pt x="0" y="0"/>
                </a:moveTo>
                <a:lnTo>
                  <a:pt x="0" y="125730"/>
                </a:lnTo>
                <a:lnTo>
                  <a:pt x="0" y="502920"/>
                </a:lnTo>
                <a:lnTo>
                  <a:pt x="289560" y="495300"/>
                </a:lnTo>
                <a:lnTo>
                  <a:pt x="278130" y="38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413760" y="1443990"/>
            <a:ext cx="289560" cy="407670"/>
          </a:xfrm>
          <a:custGeom>
            <a:avLst/>
            <a:gdLst>
              <a:gd name="connsiteX0" fmla="*/ 0 w 289560"/>
              <a:gd name="connsiteY0" fmla="*/ 0 h 407670"/>
              <a:gd name="connsiteX1" fmla="*/ 289560 w 289560"/>
              <a:gd name="connsiteY1" fmla="*/ 3810 h 407670"/>
              <a:gd name="connsiteX2" fmla="*/ 281940 w 289560"/>
              <a:gd name="connsiteY2" fmla="*/ 407670 h 407670"/>
              <a:gd name="connsiteX3" fmla="*/ 0 w 289560"/>
              <a:gd name="connsiteY3" fmla="*/ 396240 h 407670"/>
              <a:gd name="connsiteX4" fmla="*/ 0 w 289560"/>
              <a:gd name="connsiteY4" fmla="*/ 0 h 40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60" h="407670">
                <a:moveTo>
                  <a:pt x="0" y="0"/>
                </a:moveTo>
                <a:lnTo>
                  <a:pt x="289560" y="3810"/>
                </a:lnTo>
                <a:lnTo>
                  <a:pt x="281940" y="407670"/>
                </a:lnTo>
                <a:lnTo>
                  <a:pt x="0" y="39624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20980" y="1040130"/>
            <a:ext cx="224790" cy="468630"/>
          </a:xfrm>
          <a:custGeom>
            <a:avLst/>
            <a:gdLst>
              <a:gd name="connsiteX0" fmla="*/ 0 w 224790"/>
              <a:gd name="connsiteY0" fmla="*/ 0 h 468630"/>
              <a:gd name="connsiteX1" fmla="*/ 220980 w 224790"/>
              <a:gd name="connsiteY1" fmla="*/ 0 h 468630"/>
              <a:gd name="connsiteX2" fmla="*/ 224790 w 224790"/>
              <a:gd name="connsiteY2" fmla="*/ 468630 h 468630"/>
              <a:gd name="connsiteX3" fmla="*/ 0 w 224790"/>
              <a:gd name="connsiteY3" fmla="*/ 464820 h 468630"/>
              <a:gd name="connsiteX4" fmla="*/ 0 w 224790"/>
              <a:gd name="connsiteY4" fmla="*/ 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" h="468630">
                <a:moveTo>
                  <a:pt x="0" y="0"/>
                </a:moveTo>
                <a:lnTo>
                  <a:pt x="220980" y="0"/>
                </a:lnTo>
                <a:lnTo>
                  <a:pt x="224790" y="468630"/>
                </a:lnTo>
                <a:lnTo>
                  <a:pt x="0" y="464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822219" y="4579951"/>
            <a:ext cx="926327" cy="560567"/>
          </a:xfrm>
          <a:custGeom>
            <a:avLst/>
            <a:gdLst>
              <a:gd name="connsiteX0" fmla="*/ 43732 w 926327"/>
              <a:gd name="connsiteY0" fmla="*/ 0 h 560567"/>
              <a:gd name="connsiteX1" fmla="*/ 926327 w 926327"/>
              <a:gd name="connsiteY1" fmla="*/ 0 h 560567"/>
              <a:gd name="connsiteX2" fmla="*/ 922351 w 926327"/>
              <a:gd name="connsiteY2" fmla="*/ 326004 h 560567"/>
              <a:gd name="connsiteX3" fmla="*/ 699715 w 926327"/>
              <a:gd name="connsiteY3" fmla="*/ 318052 h 560567"/>
              <a:gd name="connsiteX4" fmla="*/ 699715 w 926327"/>
              <a:gd name="connsiteY4" fmla="*/ 512859 h 560567"/>
              <a:gd name="connsiteX5" fmla="*/ 389614 w 926327"/>
              <a:gd name="connsiteY5" fmla="*/ 556592 h 560567"/>
              <a:gd name="connsiteX6" fmla="*/ 0 w 926327"/>
              <a:gd name="connsiteY6" fmla="*/ 560567 h 560567"/>
              <a:gd name="connsiteX7" fmla="*/ 43732 w 926327"/>
              <a:gd name="connsiteY7" fmla="*/ 0 h 56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327" h="560567">
                <a:moveTo>
                  <a:pt x="43732" y="0"/>
                </a:moveTo>
                <a:lnTo>
                  <a:pt x="926327" y="0"/>
                </a:lnTo>
                <a:cubicBezTo>
                  <a:pt x="925002" y="108668"/>
                  <a:pt x="923676" y="217336"/>
                  <a:pt x="922351" y="326004"/>
                </a:cubicBezTo>
                <a:lnTo>
                  <a:pt x="699715" y="318052"/>
                </a:lnTo>
                <a:lnTo>
                  <a:pt x="699715" y="512859"/>
                </a:lnTo>
                <a:lnTo>
                  <a:pt x="389614" y="556592"/>
                </a:lnTo>
                <a:lnTo>
                  <a:pt x="0" y="560567"/>
                </a:lnTo>
                <a:lnTo>
                  <a:pt x="4373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6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PD Review Process for new signs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5650"/>
          </a:xfrm>
        </p:spPr>
        <p:txBody>
          <a:bodyPr>
            <a:noAutofit/>
          </a:bodyPr>
          <a:lstStyle/>
          <a:p>
            <a:r>
              <a:rPr lang="en-US" sz="3500" dirty="0" smtClean="0"/>
              <a:t>CPC staff consults the PD ordinance for the site to verify that any sign-related provisions are observed</a:t>
            </a:r>
            <a:endParaRPr lang="en-US" sz="3500" dirty="0" smtClean="0"/>
          </a:p>
          <a:p>
            <a:r>
              <a:rPr lang="en-US" sz="3500" dirty="0" smtClean="0"/>
              <a:t>If signage differs from approved plans, CPC can approve minor modifications as outlined in Sec. 50-3-97</a:t>
            </a:r>
          </a:p>
          <a:p>
            <a:r>
              <a:rPr lang="en-US" sz="3500" dirty="0" smtClean="0"/>
              <a:t>If signage changes the character of the PD development or is considered a major modification, an ordinance amendment must be considered by CPC and approved by City Council</a:t>
            </a: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4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17" t="31016" r="54271" b="13532"/>
          <a:stretch/>
        </p:blipFill>
        <p:spPr>
          <a:xfrm>
            <a:off x="-1" y="0"/>
            <a:ext cx="1060665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20589"/>
            <a:ext cx="7458076" cy="5374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389239"/>
            <a:ext cx="6946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OF PC &amp; PCA ZONING ON MAP 1 – WEST RIVERFRONT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5848184" y="178904"/>
            <a:ext cx="822960" cy="914400"/>
          </a:xfrm>
          <a:custGeom>
            <a:avLst/>
            <a:gdLst>
              <a:gd name="connsiteX0" fmla="*/ 0 w 822960"/>
              <a:gd name="connsiteY0" fmla="*/ 0 h 914400"/>
              <a:gd name="connsiteX1" fmla="*/ 763326 w 822960"/>
              <a:gd name="connsiteY1" fmla="*/ 322028 h 914400"/>
              <a:gd name="connsiteX2" fmla="*/ 822960 w 822960"/>
              <a:gd name="connsiteY2" fmla="*/ 834887 h 914400"/>
              <a:gd name="connsiteX3" fmla="*/ 115294 w 822960"/>
              <a:gd name="connsiteY3" fmla="*/ 914400 h 914400"/>
              <a:gd name="connsiteX4" fmla="*/ 0 w 82296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960" h="914400">
                <a:moveTo>
                  <a:pt x="0" y="0"/>
                </a:moveTo>
                <a:lnTo>
                  <a:pt x="763326" y="322028"/>
                </a:lnTo>
                <a:lnTo>
                  <a:pt x="822960" y="834887"/>
                </a:lnTo>
                <a:lnTo>
                  <a:pt x="115294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983357" y="1141012"/>
            <a:ext cx="743446" cy="369736"/>
          </a:xfrm>
          <a:custGeom>
            <a:avLst/>
            <a:gdLst>
              <a:gd name="connsiteX0" fmla="*/ 0 w 743446"/>
              <a:gd name="connsiteY0" fmla="*/ 95416 h 369736"/>
              <a:gd name="connsiteX1" fmla="*/ 711641 w 743446"/>
              <a:gd name="connsiteY1" fmla="*/ 0 h 369736"/>
              <a:gd name="connsiteX2" fmla="*/ 743446 w 743446"/>
              <a:gd name="connsiteY2" fmla="*/ 274320 h 369736"/>
              <a:gd name="connsiteX3" fmla="*/ 35780 w 743446"/>
              <a:gd name="connsiteY3" fmla="*/ 369736 h 369736"/>
              <a:gd name="connsiteX4" fmla="*/ 0 w 743446"/>
              <a:gd name="connsiteY4" fmla="*/ 95416 h 3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46" h="369736">
                <a:moveTo>
                  <a:pt x="0" y="95416"/>
                </a:moveTo>
                <a:lnTo>
                  <a:pt x="711641" y="0"/>
                </a:lnTo>
                <a:lnTo>
                  <a:pt x="743446" y="274320"/>
                </a:lnTo>
                <a:lnTo>
                  <a:pt x="35780" y="369736"/>
                </a:lnTo>
                <a:lnTo>
                  <a:pt x="0" y="954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023113" y="1467016"/>
            <a:ext cx="751398" cy="377687"/>
          </a:xfrm>
          <a:custGeom>
            <a:avLst/>
            <a:gdLst>
              <a:gd name="connsiteX0" fmla="*/ 31805 w 751398"/>
              <a:gd name="connsiteY0" fmla="*/ 377687 h 377687"/>
              <a:gd name="connsiteX1" fmla="*/ 751398 w 751398"/>
              <a:gd name="connsiteY1" fmla="*/ 266368 h 377687"/>
              <a:gd name="connsiteX2" fmla="*/ 715617 w 751398"/>
              <a:gd name="connsiteY2" fmla="*/ 0 h 377687"/>
              <a:gd name="connsiteX3" fmla="*/ 0 w 751398"/>
              <a:gd name="connsiteY3" fmla="*/ 91440 h 377687"/>
              <a:gd name="connsiteX4" fmla="*/ 31805 w 751398"/>
              <a:gd name="connsiteY4" fmla="*/ 377687 h 37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398" h="377687">
                <a:moveTo>
                  <a:pt x="31805" y="377687"/>
                </a:moveTo>
                <a:lnTo>
                  <a:pt x="751398" y="266368"/>
                </a:lnTo>
                <a:lnTo>
                  <a:pt x="715617" y="0"/>
                </a:lnTo>
                <a:lnTo>
                  <a:pt x="0" y="91440"/>
                </a:lnTo>
                <a:lnTo>
                  <a:pt x="31805" y="37768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794390" y="576470"/>
            <a:ext cx="560567" cy="807057"/>
          </a:xfrm>
          <a:custGeom>
            <a:avLst/>
            <a:gdLst>
              <a:gd name="connsiteX0" fmla="*/ 0 w 560567"/>
              <a:gd name="connsiteY0" fmla="*/ 0 h 807057"/>
              <a:gd name="connsiteX1" fmla="*/ 481053 w 560567"/>
              <a:gd name="connsiteY1" fmla="*/ 206733 h 807057"/>
              <a:gd name="connsiteX2" fmla="*/ 560567 w 560567"/>
              <a:gd name="connsiteY2" fmla="*/ 779227 h 807057"/>
              <a:gd name="connsiteX3" fmla="*/ 337930 w 560567"/>
              <a:gd name="connsiteY3" fmla="*/ 807057 h 807057"/>
              <a:gd name="connsiteX4" fmla="*/ 298173 w 560567"/>
              <a:gd name="connsiteY4" fmla="*/ 409492 h 807057"/>
              <a:gd name="connsiteX5" fmla="*/ 31805 w 560567"/>
              <a:gd name="connsiteY5" fmla="*/ 290222 h 807057"/>
              <a:gd name="connsiteX6" fmla="*/ 0 w 560567"/>
              <a:gd name="connsiteY6" fmla="*/ 0 h 80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567" h="807057">
                <a:moveTo>
                  <a:pt x="0" y="0"/>
                </a:moveTo>
                <a:lnTo>
                  <a:pt x="481053" y="206733"/>
                </a:lnTo>
                <a:lnTo>
                  <a:pt x="560567" y="779227"/>
                </a:lnTo>
                <a:lnTo>
                  <a:pt x="337930" y="807057"/>
                </a:lnTo>
                <a:lnTo>
                  <a:pt x="298173" y="409492"/>
                </a:lnTo>
                <a:lnTo>
                  <a:pt x="31805" y="2902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905708" y="1411357"/>
            <a:ext cx="496956" cy="306125"/>
          </a:xfrm>
          <a:custGeom>
            <a:avLst/>
            <a:gdLst>
              <a:gd name="connsiteX0" fmla="*/ 23854 w 496956"/>
              <a:gd name="connsiteY0" fmla="*/ 306125 h 306125"/>
              <a:gd name="connsiteX1" fmla="*/ 496956 w 496956"/>
              <a:gd name="connsiteY1" fmla="*/ 246490 h 306125"/>
              <a:gd name="connsiteX2" fmla="*/ 449249 w 496956"/>
              <a:gd name="connsiteY2" fmla="*/ 0 h 306125"/>
              <a:gd name="connsiteX3" fmla="*/ 0 w 496956"/>
              <a:gd name="connsiteY3" fmla="*/ 47707 h 306125"/>
              <a:gd name="connsiteX4" fmla="*/ 23854 w 496956"/>
              <a:gd name="connsiteY4" fmla="*/ 306125 h 30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956" h="306125">
                <a:moveTo>
                  <a:pt x="23854" y="306125"/>
                </a:moveTo>
                <a:lnTo>
                  <a:pt x="496956" y="246490"/>
                </a:lnTo>
                <a:lnTo>
                  <a:pt x="449249" y="0"/>
                </a:lnTo>
                <a:lnTo>
                  <a:pt x="0" y="47707"/>
                </a:lnTo>
                <a:lnTo>
                  <a:pt x="23854" y="30612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078772" y="1916264"/>
            <a:ext cx="743447" cy="369736"/>
          </a:xfrm>
          <a:custGeom>
            <a:avLst/>
            <a:gdLst>
              <a:gd name="connsiteX0" fmla="*/ 0 w 743447"/>
              <a:gd name="connsiteY0" fmla="*/ 91440 h 369736"/>
              <a:gd name="connsiteX1" fmla="*/ 711642 w 743447"/>
              <a:gd name="connsiteY1" fmla="*/ 0 h 369736"/>
              <a:gd name="connsiteX2" fmla="*/ 743447 w 743447"/>
              <a:gd name="connsiteY2" fmla="*/ 278296 h 369736"/>
              <a:gd name="connsiteX3" fmla="*/ 31805 w 743447"/>
              <a:gd name="connsiteY3" fmla="*/ 369736 h 369736"/>
              <a:gd name="connsiteX4" fmla="*/ 0 w 743447"/>
              <a:gd name="connsiteY4" fmla="*/ 91440 h 3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447" h="369736">
                <a:moveTo>
                  <a:pt x="0" y="91440"/>
                </a:moveTo>
                <a:lnTo>
                  <a:pt x="711642" y="0"/>
                </a:lnTo>
                <a:lnTo>
                  <a:pt x="743447" y="278296"/>
                </a:lnTo>
                <a:lnTo>
                  <a:pt x="31805" y="369736"/>
                </a:lnTo>
                <a:lnTo>
                  <a:pt x="0" y="9144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013050" y="2154803"/>
            <a:ext cx="500933" cy="345882"/>
          </a:xfrm>
          <a:custGeom>
            <a:avLst/>
            <a:gdLst>
              <a:gd name="connsiteX0" fmla="*/ 23854 w 500933"/>
              <a:gd name="connsiteY0" fmla="*/ 345882 h 345882"/>
              <a:gd name="connsiteX1" fmla="*/ 500933 w 500933"/>
              <a:gd name="connsiteY1" fmla="*/ 298174 h 345882"/>
              <a:gd name="connsiteX2" fmla="*/ 465152 w 500933"/>
              <a:gd name="connsiteY2" fmla="*/ 0 h 345882"/>
              <a:gd name="connsiteX3" fmla="*/ 0 w 500933"/>
              <a:gd name="connsiteY3" fmla="*/ 63611 h 345882"/>
              <a:gd name="connsiteX4" fmla="*/ 23854 w 500933"/>
              <a:gd name="connsiteY4" fmla="*/ 345882 h 34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933" h="345882">
                <a:moveTo>
                  <a:pt x="23854" y="345882"/>
                </a:moveTo>
                <a:lnTo>
                  <a:pt x="500933" y="298174"/>
                </a:lnTo>
                <a:lnTo>
                  <a:pt x="465152" y="0"/>
                </a:lnTo>
                <a:lnTo>
                  <a:pt x="0" y="63611"/>
                </a:lnTo>
                <a:lnTo>
                  <a:pt x="23854" y="34588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6118529" y="2242268"/>
            <a:ext cx="755374" cy="381662"/>
          </a:xfrm>
          <a:custGeom>
            <a:avLst/>
            <a:gdLst>
              <a:gd name="connsiteX0" fmla="*/ 0 w 755374"/>
              <a:gd name="connsiteY0" fmla="*/ 87464 h 381662"/>
              <a:gd name="connsiteX1" fmla="*/ 719593 w 755374"/>
              <a:gd name="connsiteY1" fmla="*/ 0 h 381662"/>
              <a:gd name="connsiteX2" fmla="*/ 755374 w 755374"/>
              <a:gd name="connsiteY2" fmla="*/ 282271 h 381662"/>
              <a:gd name="connsiteX3" fmla="*/ 35781 w 755374"/>
              <a:gd name="connsiteY3" fmla="*/ 381662 h 381662"/>
              <a:gd name="connsiteX4" fmla="*/ 0 w 755374"/>
              <a:gd name="connsiteY4" fmla="*/ 87464 h 381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374" h="381662">
                <a:moveTo>
                  <a:pt x="0" y="87464"/>
                </a:moveTo>
                <a:lnTo>
                  <a:pt x="719593" y="0"/>
                </a:lnTo>
                <a:lnTo>
                  <a:pt x="755374" y="282271"/>
                </a:lnTo>
                <a:lnTo>
                  <a:pt x="35781" y="381662"/>
                </a:lnTo>
                <a:lnTo>
                  <a:pt x="0" y="8746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830170" y="934278"/>
            <a:ext cx="270345" cy="481054"/>
          </a:xfrm>
          <a:custGeom>
            <a:avLst/>
            <a:gdLst>
              <a:gd name="connsiteX0" fmla="*/ 0 w 270345"/>
              <a:gd name="connsiteY0" fmla="*/ 0 h 481054"/>
              <a:gd name="connsiteX1" fmla="*/ 222637 w 270345"/>
              <a:gd name="connsiteY1" fmla="*/ 87465 h 481054"/>
              <a:gd name="connsiteX2" fmla="*/ 270345 w 270345"/>
              <a:gd name="connsiteY2" fmla="*/ 453225 h 481054"/>
              <a:gd name="connsiteX3" fmla="*/ 75538 w 270345"/>
              <a:gd name="connsiteY3" fmla="*/ 481054 h 481054"/>
              <a:gd name="connsiteX4" fmla="*/ 0 w 270345"/>
              <a:gd name="connsiteY4" fmla="*/ 0 h 48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345" h="481054">
                <a:moveTo>
                  <a:pt x="0" y="0"/>
                </a:moveTo>
                <a:lnTo>
                  <a:pt x="222637" y="87465"/>
                </a:lnTo>
                <a:lnTo>
                  <a:pt x="270345" y="453225"/>
                </a:lnTo>
                <a:lnTo>
                  <a:pt x="75538" y="4810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6965343" y="1836751"/>
            <a:ext cx="504907" cy="333955"/>
          </a:xfrm>
          <a:custGeom>
            <a:avLst/>
            <a:gdLst>
              <a:gd name="connsiteX0" fmla="*/ 0 w 504907"/>
              <a:gd name="connsiteY0" fmla="*/ 51684 h 333955"/>
              <a:gd name="connsiteX1" fmla="*/ 473102 w 504907"/>
              <a:gd name="connsiteY1" fmla="*/ 0 h 333955"/>
              <a:gd name="connsiteX2" fmla="*/ 504907 w 504907"/>
              <a:gd name="connsiteY2" fmla="*/ 282272 h 333955"/>
              <a:gd name="connsiteX3" fmla="*/ 35780 w 504907"/>
              <a:gd name="connsiteY3" fmla="*/ 333955 h 333955"/>
              <a:gd name="connsiteX4" fmla="*/ 0 w 504907"/>
              <a:gd name="connsiteY4" fmla="*/ 51684 h 33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907" h="333955">
                <a:moveTo>
                  <a:pt x="0" y="51684"/>
                </a:moveTo>
                <a:lnTo>
                  <a:pt x="473102" y="0"/>
                </a:lnTo>
                <a:lnTo>
                  <a:pt x="504907" y="282272"/>
                </a:lnTo>
                <a:lnTo>
                  <a:pt x="35780" y="333955"/>
                </a:lnTo>
                <a:lnTo>
                  <a:pt x="0" y="516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076661" y="2663687"/>
            <a:ext cx="496956" cy="337930"/>
          </a:xfrm>
          <a:custGeom>
            <a:avLst/>
            <a:gdLst>
              <a:gd name="connsiteX0" fmla="*/ 0 w 496956"/>
              <a:gd name="connsiteY0" fmla="*/ 59635 h 337930"/>
              <a:gd name="connsiteX1" fmla="*/ 461176 w 496956"/>
              <a:gd name="connsiteY1" fmla="*/ 0 h 337930"/>
              <a:gd name="connsiteX2" fmla="*/ 496956 w 496956"/>
              <a:gd name="connsiteY2" fmla="*/ 286247 h 337930"/>
              <a:gd name="connsiteX3" fmla="*/ 35781 w 496956"/>
              <a:gd name="connsiteY3" fmla="*/ 337930 h 337930"/>
              <a:gd name="connsiteX4" fmla="*/ 0 w 496956"/>
              <a:gd name="connsiteY4" fmla="*/ 59635 h 33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956" h="337930">
                <a:moveTo>
                  <a:pt x="0" y="59635"/>
                </a:moveTo>
                <a:lnTo>
                  <a:pt x="461176" y="0"/>
                </a:lnTo>
                <a:lnTo>
                  <a:pt x="496956" y="286247"/>
                </a:lnTo>
                <a:lnTo>
                  <a:pt x="35781" y="337930"/>
                </a:lnTo>
                <a:lnTo>
                  <a:pt x="0" y="596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178163" y="2735249"/>
            <a:ext cx="799107" cy="397565"/>
          </a:xfrm>
          <a:custGeom>
            <a:avLst/>
            <a:gdLst>
              <a:gd name="connsiteX0" fmla="*/ 755374 w 799107"/>
              <a:gd name="connsiteY0" fmla="*/ 0 h 397565"/>
              <a:gd name="connsiteX1" fmla="*/ 799107 w 799107"/>
              <a:gd name="connsiteY1" fmla="*/ 290222 h 397565"/>
              <a:gd name="connsiteX2" fmla="*/ 35781 w 799107"/>
              <a:gd name="connsiteY2" fmla="*/ 397565 h 397565"/>
              <a:gd name="connsiteX3" fmla="*/ 0 w 799107"/>
              <a:gd name="connsiteY3" fmla="*/ 103367 h 397565"/>
              <a:gd name="connsiteX4" fmla="*/ 755374 w 799107"/>
              <a:gd name="connsiteY4" fmla="*/ 0 h 39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107" h="397565">
                <a:moveTo>
                  <a:pt x="755374" y="0"/>
                </a:moveTo>
                <a:lnTo>
                  <a:pt x="799107" y="290222"/>
                </a:lnTo>
                <a:lnTo>
                  <a:pt x="35781" y="397565"/>
                </a:lnTo>
                <a:lnTo>
                  <a:pt x="0" y="103367"/>
                </a:lnTo>
                <a:lnTo>
                  <a:pt x="75537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120393" y="3001617"/>
            <a:ext cx="457200" cy="345882"/>
          </a:xfrm>
          <a:custGeom>
            <a:avLst/>
            <a:gdLst>
              <a:gd name="connsiteX0" fmla="*/ 0 w 457200"/>
              <a:gd name="connsiteY0" fmla="*/ 55660 h 345882"/>
              <a:gd name="connsiteX1" fmla="*/ 457200 w 457200"/>
              <a:gd name="connsiteY1" fmla="*/ 0 h 345882"/>
              <a:gd name="connsiteX2" fmla="*/ 433346 w 457200"/>
              <a:gd name="connsiteY2" fmla="*/ 310101 h 345882"/>
              <a:gd name="connsiteX3" fmla="*/ 35781 w 457200"/>
              <a:gd name="connsiteY3" fmla="*/ 345882 h 345882"/>
              <a:gd name="connsiteX4" fmla="*/ 0 w 457200"/>
              <a:gd name="connsiteY4" fmla="*/ 55660 h 34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345882">
                <a:moveTo>
                  <a:pt x="0" y="55660"/>
                </a:moveTo>
                <a:lnTo>
                  <a:pt x="457200" y="0"/>
                </a:lnTo>
                <a:lnTo>
                  <a:pt x="433346" y="310101"/>
                </a:lnTo>
                <a:lnTo>
                  <a:pt x="35781" y="345882"/>
                </a:lnTo>
                <a:lnTo>
                  <a:pt x="0" y="5566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225871" y="3077155"/>
            <a:ext cx="791155" cy="393589"/>
          </a:xfrm>
          <a:custGeom>
            <a:avLst/>
            <a:gdLst>
              <a:gd name="connsiteX0" fmla="*/ 0 w 791155"/>
              <a:gd name="connsiteY0" fmla="*/ 91440 h 393589"/>
              <a:gd name="connsiteX1" fmla="*/ 751399 w 791155"/>
              <a:gd name="connsiteY1" fmla="*/ 0 h 393589"/>
              <a:gd name="connsiteX2" fmla="*/ 791155 w 791155"/>
              <a:gd name="connsiteY2" fmla="*/ 298174 h 393589"/>
              <a:gd name="connsiteX3" fmla="*/ 39757 w 791155"/>
              <a:gd name="connsiteY3" fmla="*/ 393589 h 393589"/>
              <a:gd name="connsiteX4" fmla="*/ 0 w 791155"/>
              <a:gd name="connsiteY4" fmla="*/ 91440 h 39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55" h="393589">
                <a:moveTo>
                  <a:pt x="0" y="91440"/>
                </a:moveTo>
                <a:lnTo>
                  <a:pt x="751399" y="0"/>
                </a:lnTo>
                <a:lnTo>
                  <a:pt x="791155" y="298174"/>
                </a:lnTo>
                <a:lnTo>
                  <a:pt x="39757" y="393589"/>
                </a:lnTo>
                <a:lnTo>
                  <a:pt x="0" y="9144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450619" y="3164619"/>
            <a:ext cx="683812" cy="401541"/>
          </a:xfrm>
          <a:custGeom>
            <a:avLst/>
            <a:gdLst>
              <a:gd name="connsiteX0" fmla="*/ 0 w 683812"/>
              <a:gd name="connsiteY0" fmla="*/ 111318 h 401541"/>
              <a:gd name="connsiteX1" fmla="*/ 341906 w 683812"/>
              <a:gd name="connsiteY1" fmla="*/ 71562 h 401541"/>
              <a:gd name="connsiteX2" fmla="*/ 341906 w 683812"/>
              <a:gd name="connsiteY2" fmla="*/ 39757 h 401541"/>
              <a:gd name="connsiteX3" fmla="*/ 644056 w 683812"/>
              <a:gd name="connsiteY3" fmla="*/ 0 h 401541"/>
              <a:gd name="connsiteX4" fmla="*/ 683812 w 683812"/>
              <a:gd name="connsiteY4" fmla="*/ 318052 h 401541"/>
              <a:gd name="connsiteX5" fmla="*/ 35781 w 683812"/>
              <a:gd name="connsiteY5" fmla="*/ 401541 h 401541"/>
              <a:gd name="connsiteX6" fmla="*/ 0 w 683812"/>
              <a:gd name="connsiteY6" fmla="*/ 111318 h 40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12" h="401541">
                <a:moveTo>
                  <a:pt x="0" y="111318"/>
                </a:moveTo>
                <a:lnTo>
                  <a:pt x="341906" y="71562"/>
                </a:lnTo>
                <a:lnTo>
                  <a:pt x="341906" y="39757"/>
                </a:lnTo>
                <a:lnTo>
                  <a:pt x="644056" y="0"/>
                </a:lnTo>
                <a:lnTo>
                  <a:pt x="683812" y="318052"/>
                </a:lnTo>
                <a:lnTo>
                  <a:pt x="35781" y="401541"/>
                </a:lnTo>
                <a:lnTo>
                  <a:pt x="0" y="1113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62280" y="3548380"/>
            <a:ext cx="632460" cy="899160"/>
          </a:xfrm>
          <a:custGeom>
            <a:avLst/>
            <a:gdLst>
              <a:gd name="connsiteX0" fmla="*/ 0 w 632460"/>
              <a:gd name="connsiteY0" fmla="*/ 20320 h 899160"/>
              <a:gd name="connsiteX1" fmla="*/ 187960 w 632460"/>
              <a:gd name="connsiteY1" fmla="*/ 0 h 899160"/>
              <a:gd name="connsiteX2" fmla="*/ 632460 w 632460"/>
              <a:gd name="connsiteY2" fmla="*/ 866140 h 899160"/>
              <a:gd name="connsiteX3" fmla="*/ 114300 w 632460"/>
              <a:gd name="connsiteY3" fmla="*/ 899160 h 899160"/>
              <a:gd name="connsiteX4" fmla="*/ 0 w 632460"/>
              <a:gd name="connsiteY4" fmla="*/ 2032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" h="899160">
                <a:moveTo>
                  <a:pt x="0" y="20320"/>
                </a:moveTo>
                <a:lnTo>
                  <a:pt x="187960" y="0"/>
                </a:lnTo>
                <a:lnTo>
                  <a:pt x="632460" y="866140"/>
                </a:lnTo>
                <a:lnTo>
                  <a:pt x="114300" y="899160"/>
                </a:lnTo>
                <a:lnTo>
                  <a:pt x="0" y="203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58820" y="3832860"/>
            <a:ext cx="1363980" cy="721360"/>
          </a:xfrm>
          <a:custGeom>
            <a:avLst/>
            <a:gdLst>
              <a:gd name="connsiteX0" fmla="*/ 0 w 1363980"/>
              <a:gd name="connsiteY0" fmla="*/ 157480 h 721360"/>
              <a:gd name="connsiteX1" fmla="*/ 1297940 w 1363980"/>
              <a:gd name="connsiteY1" fmla="*/ 0 h 721360"/>
              <a:gd name="connsiteX2" fmla="*/ 1363980 w 1363980"/>
              <a:gd name="connsiteY2" fmla="*/ 566420 h 721360"/>
              <a:gd name="connsiteX3" fmla="*/ 73660 w 1363980"/>
              <a:gd name="connsiteY3" fmla="*/ 721360 h 721360"/>
              <a:gd name="connsiteX4" fmla="*/ 0 w 1363980"/>
              <a:gd name="connsiteY4" fmla="*/ 157480 h 7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3980" h="721360">
                <a:moveTo>
                  <a:pt x="0" y="157480"/>
                </a:moveTo>
                <a:lnTo>
                  <a:pt x="1297940" y="0"/>
                </a:lnTo>
                <a:lnTo>
                  <a:pt x="1363980" y="566420"/>
                </a:lnTo>
                <a:lnTo>
                  <a:pt x="73660" y="721360"/>
                </a:lnTo>
                <a:lnTo>
                  <a:pt x="0" y="15748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709160" y="3431540"/>
            <a:ext cx="2905760" cy="896620"/>
          </a:xfrm>
          <a:custGeom>
            <a:avLst/>
            <a:gdLst>
              <a:gd name="connsiteX0" fmla="*/ 2821940 w 2905760"/>
              <a:gd name="connsiteY0" fmla="*/ 0 h 896620"/>
              <a:gd name="connsiteX1" fmla="*/ 2905760 w 2905760"/>
              <a:gd name="connsiteY1" fmla="*/ 629920 h 896620"/>
              <a:gd name="connsiteX2" fmla="*/ 759460 w 2905760"/>
              <a:gd name="connsiteY2" fmla="*/ 896620 h 896620"/>
              <a:gd name="connsiteX3" fmla="*/ 746760 w 2905760"/>
              <a:gd name="connsiteY3" fmla="*/ 855980 h 896620"/>
              <a:gd name="connsiteX4" fmla="*/ 678180 w 2905760"/>
              <a:gd name="connsiteY4" fmla="*/ 850900 h 896620"/>
              <a:gd name="connsiteX5" fmla="*/ 637540 w 2905760"/>
              <a:gd name="connsiteY5" fmla="*/ 622300 h 896620"/>
              <a:gd name="connsiteX6" fmla="*/ 454660 w 2905760"/>
              <a:gd name="connsiteY6" fmla="*/ 650240 h 896620"/>
              <a:gd name="connsiteX7" fmla="*/ 314960 w 2905760"/>
              <a:gd name="connsiteY7" fmla="*/ 640080 h 896620"/>
              <a:gd name="connsiteX8" fmla="*/ 12700 w 2905760"/>
              <a:gd name="connsiteY8" fmla="*/ 513080 h 896620"/>
              <a:gd name="connsiteX9" fmla="*/ 0 w 2905760"/>
              <a:gd name="connsiteY9" fmla="*/ 381000 h 896620"/>
              <a:gd name="connsiteX10" fmla="*/ 2821940 w 2905760"/>
              <a:gd name="connsiteY10" fmla="*/ 0 h 89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05760" h="896620">
                <a:moveTo>
                  <a:pt x="2821940" y="0"/>
                </a:moveTo>
                <a:lnTo>
                  <a:pt x="2905760" y="629920"/>
                </a:lnTo>
                <a:lnTo>
                  <a:pt x="759460" y="896620"/>
                </a:lnTo>
                <a:lnTo>
                  <a:pt x="746760" y="855980"/>
                </a:lnTo>
                <a:lnTo>
                  <a:pt x="678180" y="850900"/>
                </a:lnTo>
                <a:lnTo>
                  <a:pt x="637540" y="622300"/>
                </a:lnTo>
                <a:lnTo>
                  <a:pt x="454660" y="650240"/>
                </a:lnTo>
                <a:lnTo>
                  <a:pt x="314960" y="640080"/>
                </a:lnTo>
                <a:lnTo>
                  <a:pt x="12700" y="513080"/>
                </a:lnTo>
                <a:lnTo>
                  <a:pt x="0" y="381000"/>
                </a:lnTo>
                <a:lnTo>
                  <a:pt x="282194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813964" y="4031673"/>
            <a:ext cx="698269" cy="498763"/>
          </a:xfrm>
          <a:custGeom>
            <a:avLst/>
            <a:gdLst>
              <a:gd name="connsiteX0" fmla="*/ 0 w 698269"/>
              <a:gd name="connsiteY0" fmla="*/ 66502 h 498763"/>
              <a:gd name="connsiteX1" fmla="*/ 631767 w 698269"/>
              <a:gd name="connsiteY1" fmla="*/ 0 h 498763"/>
              <a:gd name="connsiteX2" fmla="*/ 698269 w 698269"/>
              <a:gd name="connsiteY2" fmla="*/ 423949 h 498763"/>
              <a:gd name="connsiteX3" fmla="*/ 62345 w 698269"/>
              <a:gd name="connsiteY3" fmla="*/ 498763 h 498763"/>
              <a:gd name="connsiteX4" fmla="*/ 0 w 698269"/>
              <a:gd name="connsiteY4" fmla="*/ 66502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69" h="498763">
                <a:moveTo>
                  <a:pt x="0" y="66502"/>
                </a:moveTo>
                <a:lnTo>
                  <a:pt x="631767" y="0"/>
                </a:lnTo>
                <a:lnTo>
                  <a:pt x="698269" y="423949"/>
                </a:lnTo>
                <a:lnTo>
                  <a:pt x="62345" y="498763"/>
                </a:lnTo>
                <a:lnTo>
                  <a:pt x="0" y="6650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582891" y="3919451"/>
            <a:ext cx="831273" cy="523702"/>
          </a:xfrm>
          <a:custGeom>
            <a:avLst/>
            <a:gdLst>
              <a:gd name="connsiteX0" fmla="*/ 0 w 831273"/>
              <a:gd name="connsiteY0" fmla="*/ 87284 h 523702"/>
              <a:gd name="connsiteX1" fmla="*/ 573578 w 831273"/>
              <a:gd name="connsiteY1" fmla="*/ 0 h 523702"/>
              <a:gd name="connsiteX2" fmla="*/ 777240 w 831273"/>
              <a:gd name="connsiteY2" fmla="*/ 12469 h 523702"/>
              <a:gd name="connsiteX3" fmla="*/ 831273 w 831273"/>
              <a:gd name="connsiteY3" fmla="*/ 423949 h 523702"/>
              <a:gd name="connsiteX4" fmla="*/ 54033 w 831273"/>
              <a:gd name="connsiteY4" fmla="*/ 523702 h 523702"/>
              <a:gd name="connsiteX5" fmla="*/ 0 w 831273"/>
              <a:gd name="connsiteY5" fmla="*/ 87284 h 52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273" h="523702">
                <a:moveTo>
                  <a:pt x="0" y="87284"/>
                </a:moveTo>
                <a:lnTo>
                  <a:pt x="573578" y="0"/>
                </a:lnTo>
                <a:lnTo>
                  <a:pt x="777240" y="12469"/>
                </a:lnTo>
                <a:lnTo>
                  <a:pt x="831273" y="423949"/>
                </a:lnTo>
                <a:lnTo>
                  <a:pt x="54033" y="523702"/>
                </a:lnTo>
                <a:lnTo>
                  <a:pt x="0" y="872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533015" y="3524596"/>
            <a:ext cx="810490" cy="344979"/>
          </a:xfrm>
          <a:custGeom>
            <a:avLst/>
            <a:gdLst>
              <a:gd name="connsiteX0" fmla="*/ 0 w 810490"/>
              <a:gd name="connsiteY0" fmla="*/ 95597 h 344979"/>
              <a:gd name="connsiteX1" fmla="*/ 777240 w 810490"/>
              <a:gd name="connsiteY1" fmla="*/ 0 h 344979"/>
              <a:gd name="connsiteX2" fmla="*/ 810490 w 810490"/>
              <a:gd name="connsiteY2" fmla="*/ 236913 h 344979"/>
              <a:gd name="connsiteX3" fmla="*/ 33250 w 810490"/>
              <a:gd name="connsiteY3" fmla="*/ 344979 h 344979"/>
              <a:gd name="connsiteX4" fmla="*/ 0 w 810490"/>
              <a:gd name="connsiteY4" fmla="*/ 95597 h 34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490" h="344979">
                <a:moveTo>
                  <a:pt x="0" y="95597"/>
                </a:moveTo>
                <a:lnTo>
                  <a:pt x="777240" y="0"/>
                </a:lnTo>
                <a:lnTo>
                  <a:pt x="810490" y="236913"/>
                </a:lnTo>
                <a:lnTo>
                  <a:pt x="33250" y="344979"/>
                </a:lnTo>
                <a:lnTo>
                  <a:pt x="0" y="9559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784869" y="4929447"/>
            <a:ext cx="806335" cy="311728"/>
          </a:xfrm>
          <a:custGeom>
            <a:avLst/>
            <a:gdLst>
              <a:gd name="connsiteX0" fmla="*/ 0 w 806335"/>
              <a:gd name="connsiteY0" fmla="*/ 83128 h 311728"/>
              <a:gd name="connsiteX1" fmla="*/ 768927 w 806335"/>
              <a:gd name="connsiteY1" fmla="*/ 0 h 311728"/>
              <a:gd name="connsiteX2" fmla="*/ 806335 w 806335"/>
              <a:gd name="connsiteY2" fmla="*/ 216131 h 311728"/>
              <a:gd name="connsiteX3" fmla="*/ 178724 w 806335"/>
              <a:gd name="connsiteY3" fmla="*/ 311728 h 311728"/>
              <a:gd name="connsiteX4" fmla="*/ 37407 w 806335"/>
              <a:gd name="connsiteY4" fmla="*/ 286789 h 311728"/>
              <a:gd name="connsiteX5" fmla="*/ 0 w 806335"/>
              <a:gd name="connsiteY5" fmla="*/ 83128 h 31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335" h="311728">
                <a:moveTo>
                  <a:pt x="0" y="83128"/>
                </a:moveTo>
                <a:lnTo>
                  <a:pt x="768927" y="0"/>
                </a:lnTo>
                <a:lnTo>
                  <a:pt x="806335" y="216131"/>
                </a:lnTo>
                <a:lnTo>
                  <a:pt x="178724" y="311728"/>
                </a:lnTo>
                <a:lnTo>
                  <a:pt x="37407" y="286789"/>
                </a:lnTo>
                <a:lnTo>
                  <a:pt x="0" y="8312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657705" y="4788131"/>
            <a:ext cx="993371" cy="876993"/>
          </a:xfrm>
          <a:custGeom>
            <a:avLst/>
            <a:gdLst>
              <a:gd name="connsiteX0" fmla="*/ 0 w 993371"/>
              <a:gd name="connsiteY0" fmla="*/ 108065 h 876993"/>
              <a:gd name="connsiteX1" fmla="*/ 893619 w 993371"/>
              <a:gd name="connsiteY1" fmla="*/ 0 h 876993"/>
              <a:gd name="connsiteX2" fmla="*/ 993371 w 993371"/>
              <a:gd name="connsiteY2" fmla="*/ 777240 h 876993"/>
              <a:gd name="connsiteX3" fmla="*/ 245226 w 993371"/>
              <a:gd name="connsiteY3" fmla="*/ 876993 h 876993"/>
              <a:gd name="connsiteX4" fmla="*/ 74815 w 993371"/>
              <a:gd name="connsiteY4" fmla="*/ 868680 h 876993"/>
              <a:gd name="connsiteX5" fmla="*/ 0 w 993371"/>
              <a:gd name="connsiteY5" fmla="*/ 108065 h 87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3371" h="876993">
                <a:moveTo>
                  <a:pt x="0" y="108065"/>
                </a:moveTo>
                <a:lnTo>
                  <a:pt x="893619" y="0"/>
                </a:lnTo>
                <a:lnTo>
                  <a:pt x="993371" y="777240"/>
                </a:lnTo>
                <a:lnTo>
                  <a:pt x="245226" y="876993"/>
                </a:lnTo>
                <a:lnTo>
                  <a:pt x="74815" y="868680"/>
                </a:lnTo>
                <a:lnTo>
                  <a:pt x="0" y="10806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663545" y="4709160"/>
            <a:ext cx="532015" cy="847898"/>
          </a:xfrm>
          <a:custGeom>
            <a:avLst/>
            <a:gdLst>
              <a:gd name="connsiteX0" fmla="*/ 440575 w 532015"/>
              <a:gd name="connsiteY0" fmla="*/ 0 h 847898"/>
              <a:gd name="connsiteX1" fmla="*/ 532015 w 532015"/>
              <a:gd name="connsiteY1" fmla="*/ 793865 h 847898"/>
              <a:gd name="connsiteX2" fmla="*/ 112222 w 532015"/>
              <a:gd name="connsiteY2" fmla="*/ 847898 h 847898"/>
              <a:gd name="connsiteX3" fmla="*/ 0 w 532015"/>
              <a:gd name="connsiteY3" fmla="*/ 58189 h 847898"/>
              <a:gd name="connsiteX4" fmla="*/ 440575 w 532015"/>
              <a:gd name="connsiteY4" fmla="*/ 0 h 84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015" h="847898">
                <a:moveTo>
                  <a:pt x="440575" y="0"/>
                </a:moveTo>
                <a:lnTo>
                  <a:pt x="532015" y="793865"/>
                </a:lnTo>
                <a:lnTo>
                  <a:pt x="112222" y="847898"/>
                </a:lnTo>
                <a:lnTo>
                  <a:pt x="0" y="58189"/>
                </a:lnTo>
                <a:lnTo>
                  <a:pt x="44057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61462" y="4073236"/>
            <a:ext cx="4817225" cy="2244437"/>
          </a:xfrm>
          <a:custGeom>
            <a:avLst/>
            <a:gdLst>
              <a:gd name="connsiteX0" fmla="*/ 0 w 4817225"/>
              <a:gd name="connsiteY0" fmla="*/ 253539 h 2244437"/>
              <a:gd name="connsiteX1" fmla="*/ 2165465 w 4817225"/>
              <a:gd name="connsiteY1" fmla="*/ 0 h 2244437"/>
              <a:gd name="connsiteX2" fmla="*/ 2315094 w 4817225"/>
              <a:gd name="connsiteY2" fmla="*/ 1251066 h 2244437"/>
              <a:gd name="connsiteX3" fmla="*/ 2535382 w 4817225"/>
              <a:gd name="connsiteY3" fmla="*/ 1276004 h 2244437"/>
              <a:gd name="connsiteX4" fmla="*/ 3133898 w 4817225"/>
              <a:gd name="connsiteY4" fmla="*/ 1188720 h 2244437"/>
              <a:gd name="connsiteX5" fmla="*/ 3204556 w 4817225"/>
              <a:gd name="connsiteY5" fmla="*/ 1670859 h 2244437"/>
              <a:gd name="connsiteX6" fmla="*/ 3736571 w 4817225"/>
              <a:gd name="connsiteY6" fmla="*/ 1670859 h 2244437"/>
              <a:gd name="connsiteX7" fmla="*/ 4738254 w 4817225"/>
              <a:gd name="connsiteY7" fmla="*/ 1537855 h 2244437"/>
              <a:gd name="connsiteX8" fmla="*/ 4817225 w 4817225"/>
              <a:gd name="connsiteY8" fmla="*/ 2244437 h 2244437"/>
              <a:gd name="connsiteX9" fmla="*/ 511233 w 4817225"/>
              <a:gd name="connsiteY9" fmla="*/ 2157153 h 2244437"/>
              <a:gd name="connsiteX10" fmla="*/ 502920 w 4817225"/>
              <a:gd name="connsiteY10" fmla="*/ 2119746 h 2244437"/>
              <a:gd name="connsiteX11" fmla="*/ 511233 w 4817225"/>
              <a:gd name="connsiteY11" fmla="*/ 1916084 h 2244437"/>
              <a:gd name="connsiteX12" fmla="*/ 477982 w 4817225"/>
              <a:gd name="connsiteY12" fmla="*/ 1596044 h 2244437"/>
              <a:gd name="connsiteX13" fmla="*/ 519545 w 4817225"/>
              <a:gd name="connsiteY13" fmla="*/ 1583575 h 2244437"/>
              <a:gd name="connsiteX14" fmla="*/ 415636 w 4817225"/>
              <a:gd name="connsiteY14" fmla="*/ 856211 h 2244437"/>
              <a:gd name="connsiteX15" fmla="*/ 270163 w 4817225"/>
              <a:gd name="connsiteY15" fmla="*/ 806335 h 2244437"/>
              <a:gd name="connsiteX16" fmla="*/ 83127 w 4817225"/>
              <a:gd name="connsiteY16" fmla="*/ 777240 h 2244437"/>
              <a:gd name="connsiteX17" fmla="*/ 0 w 4817225"/>
              <a:gd name="connsiteY17" fmla="*/ 253539 h 224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17225" h="2244437">
                <a:moveTo>
                  <a:pt x="0" y="253539"/>
                </a:moveTo>
                <a:lnTo>
                  <a:pt x="2165465" y="0"/>
                </a:lnTo>
                <a:lnTo>
                  <a:pt x="2315094" y="1251066"/>
                </a:lnTo>
                <a:lnTo>
                  <a:pt x="2535382" y="1276004"/>
                </a:lnTo>
                <a:lnTo>
                  <a:pt x="3133898" y="1188720"/>
                </a:lnTo>
                <a:lnTo>
                  <a:pt x="3204556" y="1670859"/>
                </a:lnTo>
                <a:lnTo>
                  <a:pt x="3736571" y="1670859"/>
                </a:lnTo>
                <a:lnTo>
                  <a:pt x="4738254" y="1537855"/>
                </a:lnTo>
                <a:lnTo>
                  <a:pt x="4817225" y="2244437"/>
                </a:lnTo>
                <a:lnTo>
                  <a:pt x="511233" y="2157153"/>
                </a:lnTo>
                <a:lnTo>
                  <a:pt x="502920" y="2119746"/>
                </a:lnTo>
                <a:lnTo>
                  <a:pt x="511233" y="1916084"/>
                </a:lnTo>
                <a:lnTo>
                  <a:pt x="477982" y="1596044"/>
                </a:lnTo>
                <a:lnTo>
                  <a:pt x="519545" y="1583575"/>
                </a:lnTo>
                <a:lnTo>
                  <a:pt x="415636" y="856211"/>
                </a:lnTo>
                <a:lnTo>
                  <a:pt x="270163" y="806335"/>
                </a:lnTo>
                <a:lnTo>
                  <a:pt x="83127" y="777240"/>
                </a:lnTo>
                <a:lnTo>
                  <a:pt x="0" y="2535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842933" y="5573486"/>
            <a:ext cx="1129696" cy="653143"/>
          </a:xfrm>
          <a:custGeom>
            <a:avLst/>
            <a:gdLst>
              <a:gd name="connsiteX0" fmla="*/ 0 w 1129696"/>
              <a:gd name="connsiteY0" fmla="*/ 0 h 653143"/>
              <a:gd name="connsiteX1" fmla="*/ 735391 w 1129696"/>
              <a:gd name="connsiteY1" fmla="*/ 406400 h 653143"/>
              <a:gd name="connsiteX2" fmla="*/ 1129696 w 1129696"/>
              <a:gd name="connsiteY2" fmla="*/ 423333 h 653143"/>
              <a:gd name="connsiteX3" fmla="*/ 1122438 w 1129696"/>
              <a:gd name="connsiteY3" fmla="*/ 653143 h 653143"/>
              <a:gd name="connsiteX4" fmla="*/ 0 w 1129696"/>
              <a:gd name="connsiteY4" fmla="*/ 624114 h 653143"/>
              <a:gd name="connsiteX5" fmla="*/ 0 w 1129696"/>
              <a:gd name="connsiteY5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9696" h="653143">
                <a:moveTo>
                  <a:pt x="0" y="0"/>
                </a:moveTo>
                <a:lnTo>
                  <a:pt x="735391" y="406400"/>
                </a:lnTo>
                <a:lnTo>
                  <a:pt x="1129696" y="423333"/>
                </a:lnTo>
                <a:lnTo>
                  <a:pt x="1122438" y="653143"/>
                </a:lnTo>
                <a:lnTo>
                  <a:pt x="0" y="624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746760" y="4549140"/>
            <a:ext cx="3958590" cy="1642110"/>
          </a:xfrm>
          <a:custGeom>
            <a:avLst/>
            <a:gdLst>
              <a:gd name="connsiteX0" fmla="*/ 22860 w 3958590"/>
              <a:gd name="connsiteY0" fmla="*/ 125730 h 1642110"/>
              <a:gd name="connsiteX1" fmla="*/ 0 w 3958590"/>
              <a:gd name="connsiteY1" fmla="*/ 1531620 h 1642110"/>
              <a:gd name="connsiteX2" fmla="*/ 3444240 w 3958590"/>
              <a:gd name="connsiteY2" fmla="*/ 1623060 h 1642110"/>
              <a:gd name="connsiteX3" fmla="*/ 3463290 w 3958590"/>
              <a:gd name="connsiteY3" fmla="*/ 1626870 h 1642110"/>
              <a:gd name="connsiteX4" fmla="*/ 3939540 w 3958590"/>
              <a:gd name="connsiteY4" fmla="*/ 1642110 h 1642110"/>
              <a:gd name="connsiteX5" fmla="*/ 3958590 w 3958590"/>
              <a:gd name="connsiteY5" fmla="*/ 339090 h 1642110"/>
              <a:gd name="connsiteX6" fmla="*/ 3592830 w 3958590"/>
              <a:gd name="connsiteY6" fmla="*/ 339090 h 1642110"/>
              <a:gd name="connsiteX7" fmla="*/ 3459480 w 3958590"/>
              <a:gd name="connsiteY7" fmla="*/ 312420 h 1642110"/>
              <a:gd name="connsiteX8" fmla="*/ 2857500 w 3958590"/>
              <a:gd name="connsiteY8" fmla="*/ 278130 h 1642110"/>
              <a:gd name="connsiteX9" fmla="*/ 2362200 w 3958590"/>
              <a:gd name="connsiteY9" fmla="*/ 201930 h 1642110"/>
              <a:gd name="connsiteX10" fmla="*/ 1897380 w 3958590"/>
              <a:gd name="connsiteY10" fmla="*/ 110490 h 1642110"/>
              <a:gd name="connsiteX11" fmla="*/ 1744980 w 3958590"/>
              <a:gd name="connsiteY11" fmla="*/ 91440 h 1642110"/>
              <a:gd name="connsiteX12" fmla="*/ 1531620 w 3958590"/>
              <a:gd name="connsiteY12" fmla="*/ 15240 h 1642110"/>
              <a:gd name="connsiteX13" fmla="*/ 1059180 w 3958590"/>
              <a:gd name="connsiteY13" fmla="*/ 0 h 1642110"/>
              <a:gd name="connsiteX14" fmla="*/ 544830 w 3958590"/>
              <a:gd name="connsiteY14" fmla="*/ 34290 h 1642110"/>
              <a:gd name="connsiteX15" fmla="*/ 22860 w 3958590"/>
              <a:gd name="connsiteY15" fmla="*/ 125730 h 164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58590" h="1642110">
                <a:moveTo>
                  <a:pt x="22860" y="125730"/>
                </a:moveTo>
                <a:lnTo>
                  <a:pt x="0" y="1531620"/>
                </a:lnTo>
                <a:lnTo>
                  <a:pt x="3444240" y="1623060"/>
                </a:lnTo>
                <a:lnTo>
                  <a:pt x="3463290" y="1626870"/>
                </a:lnTo>
                <a:lnTo>
                  <a:pt x="3939540" y="1642110"/>
                </a:lnTo>
                <a:lnTo>
                  <a:pt x="3958590" y="339090"/>
                </a:lnTo>
                <a:lnTo>
                  <a:pt x="3592830" y="339090"/>
                </a:lnTo>
                <a:lnTo>
                  <a:pt x="3459480" y="312420"/>
                </a:lnTo>
                <a:lnTo>
                  <a:pt x="2857500" y="278130"/>
                </a:lnTo>
                <a:lnTo>
                  <a:pt x="2362200" y="201930"/>
                </a:lnTo>
                <a:lnTo>
                  <a:pt x="1897380" y="110490"/>
                </a:lnTo>
                <a:lnTo>
                  <a:pt x="1744980" y="91440"/>
                </a:lnTo>
                <a:lnTo>
                  <a:pt x="1531620" y="15240"/>
                </a:lnTo>
                <a:lnTo>
                  <a:pt x="1059180" y="0"/>
                </a:lnTo>
                <a:lnTo>
                  <a:pt x="544830" y="34290"/>
                </a:lnTo>
                <a:lnTo>
                  <a:pt x="22860" y="12573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855260" y="3052549"/>
            <a:ext cx="3721289" cy="1473958"/>
          </a:xfrm>
          <a:custGeom>
            <a:avLst/>
            <a:gdLst>
              <a:gd name="connsiteX0" fmla="*/ 0 w 3721289"/>
              <a:gd name="connsiteY0" fmla="*/ 464024 h 1473958"/>
              <a:gd name="connsiteX1" fmla="*/ 3630304 w 3721289"/>
              <a:gd name="connsiteY1" fmla="*/ 0 h 1473958"/>
              <a:gd name="connsiteX2" fmla="*/ 3721289 w 3721289"/>
              <a:gd name="connsiteY2" fmla="*/ 696036 h 1473958"/>
              <a:gd name="connsiteX3" fmla="*/ 2174543 w 3721289"/>
              <a:gd name="connsiteY3" fmla="*/ 905302 h 1473958"/>
              <a:gd name="connsiteX4" fmla="*/ 2247331 w 3721289"/>
              <a:gd name="connsiteY4" fmla="*/ 1473958 h 1473958"/>
              <a:gd name="connsiteX5" fmla="*/ 1373874 w 3721289"/>
              <a:gd name="connsiteY5" fmla="*/ 1364776 h 1473958"/>
              <a:gd name="connsiteX6" fmla="*/ 1378424 w 3721289"/>
              <a:gd name="connsiteY6" fmla="*/ 973541 h 1473958"/>
              <a:gd name="connsiteX7" fmla="*/ 1255594 w 3721289"/>
              <a:gd name="connsiteY7" fmla="*/ 982639 h 1473958"/>
              <a:gd name="connsiteX8" fmla="*/ 1264692 w 3721289"/>
              <a:gd name="connsiteY8" fmla="*/ 1337481 h 1473958"/>
              <a:gd name="connsiteX9" fmla="*/ 459474 w 3721289"/>
              <a:gd name="connsiteY9" fmla="*/ 1328382 h 1473958"/>
              <a:gd name="connsiteX10" fmla="*/ 0 w 3721289"/>
              <a:gd name="connsiteY10" fmla="*/ 464024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21289" h="1473958">
                <a:moveTo>
                  <a:pt x="0" y="464024"/>
                </a:moveTo>
                <a:lnTo>
                  <a:pt x="3630304" y="0"/>
                </a:lnTo>
                <a:lnTo>
                  <a:pt x="3721289" y="696036"/>
                </a:lnTo>
                <a:lnTo>
                  <a:pt x="2174543" y="905302"/>
                </a:lnTo>
                <a:lnTo>
                  <a:pt x="2247331" y="1473958"/>
                </a:lnTo>
                <a:lnTo>
                  <a:pt x="1373874" y="1364776"/>
                </a:lnTo>
                <a:cubicBezTo>
                  <a:pt x="1375391" y="1234364"/>
                  <a:pt x="1376907" y="1103953"/>
                  <a:pt x="1378424" y="973541"/>
                </a:cubicBezTo>
                <a:lnTo>
                  <a:pt x="1255594" y="982639"/>
                </a:lnTo>
                <a:lnTo>
                  <a:pt x="1264692" y="1337481"/>
                </a:lnTo>
                <a:lnTo>
                  <a:pt x="459474" y="1328382"/>
                </a:lnTo>
                <a:lnTo>
                  <a:pt x="0" y="46402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4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PC &amp; PCA Review Process for new signs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5650"/>
          </a:xfrm>
        </p:spPr>
        <p:txBody>
          <a:bodyPr>
            <a:noAutofit/>
          </a:bodyPr>
          <a:lstStyle/>
          <a:p>
            <a:r>
              <a:rPr lang="en-US" sz="3500" dirty="0" smtClean="0"/>
              <a:t>CPC staff and PDD review sign permit application in light of </a:t>
            </a:r>
            <a:r>
              <a:rPr lang="en-US" sz="3500" b="1" dirty="0" smtClean="0"/>
              <a:t>special d</a:t>
            </a:r>
            <a:r>
              <a:rPr lang="en-US" sz="3500" b="1" dirty="0" smtClean="0"/>
              <a:t>i</a:t>
            </a:r>
            <a:r>
              <a:rPr lang="en-US" sz="3500" b="1" dirty="0" smtClean="0"/>
              <a:t>strict review provisions </a:t>
            </a:r>
            <a:r>
              <a:rPr lang="en-US" sz="3500" dirty="0" smtClean="0"/>
              <a:t>(Sec. 50-3-225)</a:t>
            </a:r>
            <a:endParaRPr lang="en-US" sz="3500" dirty="0" smtClean="0"/>
          </a:p>
          <a:p>
            <a:r>
              <a:rPr lang="en-US" sz="3500" dirty="0" smtClean="0"/>
              <a:t>CPC staff and PDD each draft a report to City Council, and if the City Council approves, it will pass a resolution </a:t>
            </a:r>
            <a:endParaRPr lang="en-US" sz="3500" dirty="0" smtClean="0"/>
          </a:p>
          <a:p>
            <a:r>
              <a:rPr lang="en-US" sz="3500" dirty="0" smtClean="0"/>
              <a:t>Some PC and PCA reviews appear on a CPC meeting agenda for review prior to proceeding to City Council</a:t>
            </a: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7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44" t="23733" r="58977" b="16430"/>
          <a:stretch/>
        </p:blipFill>
        <p:spPr>
          <a:xfrm>
            <a:off x="0" y="9817"/>
            <a:ext cx="121729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3174" y="6320589"/>
            <a:ext cx="7458076" cy="5374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3174" y="6389239"/>
            <a:ext cx="6414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OF SD4 ZONING ON MAP 29 – EAST RIVERFRONT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213173" y="3478086"/>
            <a:ext cx="476834" cy="364638"/>
          </a:xfrm>
          <a:custGeom>
            <a:avLst/>
            <a:gdLst>
              <a:gd name="connsiteX0" fmla="*/ 0 w 476834"/>
              <a:gd name="connsiteY0" fmla="*/ 39269 h 364638"/>
              <a:gd name="connsiteX1" fmla="*/ 476834 w 476834"/>
              <a:gd name="connsiteY1" fmla="*/ 0 h 364638"/>
              <a:gd name="connsiteX2" fmla="*/ 476834 w 476834"/>
              <a:gd name="connsiteY2" fmla="*/ 347808 h 364638"/>
              <a:gd name="connsiteX3" fmla="*/ 0 w 476834"/>
              <a:gd name="connsiteY3" fmla="*/ 364638 h 364638"/>
              <a:gd name="connsiteX4" fmla="*/ 0 w 476834"/>
              <a:gd name="connsiteY4" fmla="*/ 39269 h 36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34" h="364638">
                <a:moveTo>
                  <a:pt x="0" y="39269"/>
                </a:moveTo>
                <a:lnTo>
                  <a:pt x="476834" y="0"/>
                </a:lnTo>
                <a:lnTo>
                  <a:pt x="476834" y="347808"/>
                </a:lnTo>
                <a:lnTo>
                  <a:pt x="0" y="364638"/>
                </a:lnTo>
                <a:lnTo>
                  <a:pt x="0" y="3926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96594" y="3438817"/>
            <a:ext cx="482444" cy="364638"/>
          </a:xfrm>
          <a:custGeom>
            <a:avLst/>
            <a:gdLst>
              <a:gd name="connsiteX0" fmla="*/ 0 w 482444"/>
              <a:gd name="connsiteY0" fmla="*/ 33659 h 364638"/>
              <a:gd name="connsiteX1" fmla="*/ 482444 w 482444"/>
              <a:gd name="connsiteY1" fmla="*/ 0 h 364638"/>
              <a:gd name="connsiteX2" fmla="*/ 482444 w 482444"/>
              <a:gd name="connsiteY2" fmla="*/ 336589 h 364638"/>
              <a:gd name="connsiteX3" fmla="*/ 0 w 482444"/>
              <a:gd name="connsiteY3" fmla="*/ 364638 h 364638"/>
              <a:gd name="connsiteX4" fmla="*/ 0 w 482444"/>
              <a:gd name="connsiteY4" fmla="*/ 33659 h 36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44" h="364638">
                <a:moveTo>
                  <a:pt x="0" y="33659"/>
                </a:moveTo>
                <a:lnTo>
                  <a:pt x="482444" y="0"/>
                </a:lnTo>
                <a:lnTo>
                  <a:pt x="482444" y="336589"/>
                </a:lnTo>
                <a:lnTo>
                  <a:pt x="0" y="364638"/>
                </a:lnTo>
                <a:lnTo>
                  <a:pt x="0" y="3365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07563" y="3876383"/>
            <a:ext cx="482444" cy="976108"/>
          </a:xfrm>
          <a:custGeom>
            <a:avLst/>
            <a:gdLst>
              <a:gd name="connsiteX0" fmla="*/ 0 w 482444"/>
              <a:gd name="connsiteY0" fmla="*/ 16829 h 976108"/>
              <a:gd name="connsiteX1" fmla="*/ 482444 w 482444"/>
              <a:gd name="connsiteY1" fmla="*/ 0 h 976108"/>
              <a:gd name="connsiteX2" fmla="*/ 482444 w 482444"/>
              <a:gd name="connsiteY2" fmla="*/ 936839 h 976108"/>
              <a:gd name="connsiteX3" fmla="*/ 0 w 482444"/>
              <a:gd name="connsiteY3" fmla="*/ 976108 h 976108"/>
              <a:gd name="connsiteX4" fmla="*/ 0 w 482444"/>
              <a:gd name="connsiteY4" fmla="*/ 16829 h 97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44" h="976108">
                <a:moveTo>
                  <a:pt x="0" y="16829"/>
                </a:moveTo>
                <a:lnTo>
                  <a:pt x="482444" y="0"/>
                </a:lnTo>
                <a:lnTo>
                  <a:pt x="482444" y="936839"/>
                </a:lnTo>
                <a:lnTo>
                  <a:pt x="0" y="976108"/>
                </a:lnTo>
                <a:lnTo>
                  <a:pt x="0" y="168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807813" y="3831504"/>
            <a:ext cx="465615" cy="970498"/>
          </a:xfrm>
          <a:custGeom>
            <a:avLst/>
            <a:gdLst>
              <a:gd name="connsiteX0" fmla="*/ 0 w 465615"/>
              <a:gd name="connsiteY0" fmla="*/ 16830 h 970498"/>
              <a:gd name="connsiteX1" fmla="*/ 465615 w 465615"/>
              <a:gd name="connsiteY1" fmla="*/ 0 h 970498"/>
              <a:gd name="connsiteX2" fmla="*/ 460005 w 465615"/>
              <a:gd name="connsiteY2" fmla="*/ 948059 h 970498"/>
              <a:gd name="connsiteX3" fmla="*/ 0 w 465615"/>
              <a:gd name="connsiteY3" fmla="*/ 970498 h 970498"/>
              <a:gd name="connsiteX4" fmla="*/ 0 w 465615"/>
              <a:gd name="connsiteY4" fmla="*/ 16830 h 970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615" h="970498">
                <a:moveTo>
                  <a:pt x="0" y="16830"/>
                </a:moveTo>
                <a:lnTo>
                  <a:pt x="465615" y="0"/>
                </a:lnTo>
                <a:lnTo>
                  <a:pt x="460005" y="948059"/>
                </a:lnTo>
                <a:lnTo>
                  <a:pt x="0" y="970498"/>
                </a:lnTo>
                <a:lnTo>
                  <a:pt x="0" y="1683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2442" y="2776859"/>
            <a:ext cx="706837" cy="471224"/>
          </a:xfrm>
          <a:custGeom>
            <a:avLst/>
            <a:gdLst>
              <a:gd name="connsiteX0" fmla="*/ 0 w 706837"/>
              <a:gd name="connsiteY0" fmla="*/ 0 h 471224"/>
              <a:gd name="connsiteX1" fmla="*/ 706837 w 706837"/>
              <a:gd name="connsiteY1" fmla="*/ 5610 h 471224"/>
              <a:gd name="connsiteX2" fmla="*/ 701227 w 706837"/>
              <a:gd name="connsiteY2" fmla="*/ 431956 h 471224"/>
              <a:gd name="connsiteX3" fmla="*/ 16829 w 706837"/>
              <a:gd name="connsiteY3" fmla="*/ 471224 h 471224"/>
              <a:gd name="connsiteX4" fmla="*/ 0 w 706837"/>
              <a:gd name="connsiteY4" fmla="*/ 0 h 47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837" h="471224">
                <a:moveTo>
                  <a:pt x="0" y="0"/>
                </a:moveTo>
                <a:lnTo>
                  <a:pt x="706837" y="5610"/>
                </a:lnTo>
                <a:lnTo>
                  <a:pt x="701227" y="431956"/>
                </a:lnTo>
                <a:lnTo>
                  <a:pt x="16829" y="4712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252442" y="2081242"/>
            <a:ext cx="359028" cy="661958"/>
          </a:xfrm>
          <a:custGeom>
            <a:avLst/>
            <a:gdLst>
              <a:gd name="connsiteX0" fmla="*/ 5610 w 359028"/>
              <a:gd name="connsiteY0" fmla="*/ 11219 h 661958"/>
              <a:gd name="connsiteX1" fmla="*/ 359028 w 359028"/>
              <a:gd name="connsiteY1" fmla="*/ 0 h 661958"/>
              <a:gd name="connsiteX2" fmla="*/ 359028 w 359028"/>
              <a:gd name="connsiteY2" fmla="*/ 661958 h 661958"/>
              <a:gd name="connsiteX3" fmla="*/ 0 w 359028"/>
              <a:gd name="connsiteY3" fmla="*/ 650738 h 661958"/>
              <a:gd name="connsiteX4" fmla="*/ 5610 w 359028"/>
              <a:gd name="connsiteY4" fmla="*/ 11219 h 66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28" h="661958">
                <a:moveTo>
                  <a:pt x="5610" y="11219"/>
                </a:moveTo>
                <a:lnTo>
                  <a:pt x="359028" y="0"/>
                </a:lnTo>
                <a:lnTo>
                  <a:pt x="359028" y="661958"/>
                </a:lnTo>
                <a:lnTo>
                  <a:pt x="0" y="650738"/>
                </a:lnTo>
                <a:lnTo>
                  <a:pt x="5610" y="1121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56348" y="2058802"/>
            <a:ext cx="291711" cy="678788"/>
          </a:xfrm>
          <a:custGeom>
            <a:avLst/>
            <a:gdLst>
              <a:gd name="connsiteX0" fmla="*/ 0 w 291711"/>
              <a:gd name="connsiteY0" fmla="*/ 5610 h 678788"/>
              <a:gd name="connsiteX1" fmla="*/ 291711 w 291711"/>
              <a:gd name="connsiteY1" fmla="*/ 0 h 678788"/>
              <a:gd name="connsiteX2" fmla="*/ 291711 w 291711"/>
              <a:gd name="connsiteY2" fmla="*/ 673178 h 678788"/>
              <a:gd name="connsiteX3" fmla="*/ 5610 w 291711"/>
              <a:gd name="connsiteY3" fmla="*/ 678788 h 678788"/>
              <a:gd name="connsiteX4" fmla="*/ 0 w 291711"/>
              <a:gd name="connsiteY4" fmla="*/ 5610 h 67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11" h="678788">
                <a:moveTo>
                  <a:pt x="0" y="5610"/>
                </a:moveTo>
                <a:lnTo>
                  <a:pt x="291711" y="0"/>
                </a:lnTo>
                <a:lnTo>
                  <a:pt x="291711" y="673178"/>
                </a:lnTo>
                <a:lnTo>
                  <a:pt x="5610" y="678788"/>
                </a:lnTo>
                <a:lnTo>
                  <a:pt x="0" y="561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2442" y="549762"/>
            <a:ext cx="359028" cy="650739"/>
          </a:xfrm>
          <a:custGeom>
            <a:avLst/>
            <a:gdLst>
              <a:gd name="connsiteX0" fmla="*/ 0 w 359028"/>
              <a:gd name="connsiteY0" fmla="*/ 16829 h 650739"/>
              <a:gd name="connsiteX1" fmla="*/ 0 w 359028"/>
              <a:gd name="connsiteY1" fmla="*/ 274881 h 650739"/>
              <a:gd name="connsiteX2" fmla="*/ 0 w 359028"/>
              <a:gd name="connsiteY2" fmla="*/ 650739 h 650739"/>
              <a:gd name="connsiteX3" fmla="*/ 359028 w 359028"/>
              <a:gd name="connsiteY3" fmla="*/ 622690 h 650739"/>
              <a:gd name="connsiteX4" fmla="*/ 353418 w 359028"/>
              <a:gd name="connsiteY4" fmla="*/ 0 h 650739"/>
              <a:gd name="connsiteX5" fmla="*/ 0 w 359028"/>
              <a:gd name="connsiteY5" fmla="*/ 16829 h 6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9028" h="650739">
                <a:moveTo>
                  <a:pt x="0" y="16829"/>
                </a:moveTo>
                <a:lnTo>
                  <a:pt x="0" y="274881"/>
                </a:lnTo>
                <a:lnTo>
                  <a:pt x="0" y="650739"/>
                </a:lnTo>
                <a:lnTo>
                  <a:pt x="359028" y="622690"/>
                </a:lnTo>
                <a:lnTo>
                  <a:pt x="353418" y="0"/>
                </a:lnTo>
                <a:lnTo>
                  <a:pt x="0" y="168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39519" y="527323"/>
            <a:ext cx="308540" cy="645129"/>
          </a:xfrm>
          <a:custGeom>
            <a:avLst/>
            <a:gdLst>
              <a:gd name="connsiteX0" fmla="*/ 0 w 308540"/>
              <a:gd name="connsiteY0" fmla="*/ 0 h 645129"/>
              <a:gd name="connsiteX1" fmla="*/ 302930 w 308540"/>
              <a:gd name="connsiteY1" fmla="*/ 0 h 645129"/>
              <a:gd name="connsiteX2" fmla="*/ 308540 w 308540"/>
              <a:gd name="connsiteY2" fmla="*/ 628299 h 645129"/>
              <a:gd name="connsiteX3" fmla="*/ 0 w 308540"/>
              <a:gd name="connsiteY3" fmla="*/ 645129 h 645129"/>
              <a:gd name="connsiteX4" fmla="*/ 0 w 308540"/>
              <a:gd name="connsiteY4" fmla="*/ 0 h 64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540" h="645129">
                <a:moveTo>
                  <a:pt x="0" y="0"/>
                </a:moveTo>
                <a:lnTo>
                  <a:pt x="302930" y="0"/>
                </a:lnTo>
                <a:lnTo>
                  <a:pt x="308540" y="628299"/>
                </a:lnTo>
                <a:lnTo>
                  <a:pt x="0" y="64512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52442" y="1295867"/>
            <a:ext cx="359028" cy="684398"/>
          </a:xfrm>
          <a:custGeom>
            <a:avLst/>
            <a:gdLst>
              <a:gd name="connsiteX0" fmla="*/ 0 w 359028"/>
              <a:gd name="connsiteY0" fmla="*/ 11220 h 684398"/>
              <a:gd name="connsiteX1" fmla="*/ 359028 w 359028"/>
              <a:gd name="connsiteY1" fmla="*/ 0 h 684398"/>
              <a:gd name="connsiteX2" fmla="*/ 359028 w 359028"/>
              <a:gd name="connsiteY2" fmla="*/ 650739 h 684398"/>
              <a:gd name="connsiteX3" fmla="*/ 0 w 359028"/>
              <a:gd name="connsiteY3" fmla="*/ 684398 h 684398"/>
              <a:gd name="connsiteX4" fmla="*/ 0 w 359028"/>
              <a:gd name="connsiteY4" fmla="*/ 11220 h 68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028" h="684398">
                <a:moveTo>
                  <a:pt x="0" y="11220"/>
                </a:moveTo>
                <a:lnTo>
                  <a:pt x="359028" y="0"/>
                </a:lnTo>
                <a:lnTo>
                  <a:pt x="359028" y="650739"/>
                </a:lnTo>
                <a:lnTo>
                  <a:pt x="0" y="684398"/>
                </a:lnTo>
                <a:lnTo>
                  <a:pt x="0" y="112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50739" y="1262209"/>
            <a:ext cx="302930" cy="684397"/>
          </a:xfrm>
          <a:custGeom>
            <a:avLst/>
            <a:gdLst>
              <a:gd name="connsiteX0" fmla="*/ 0 w 302930"/>
              <a:gd name="connsiteY0" fmla="*/ 22439 h 684397"/>
              <a:gd name="connsiteX1" fmla="*/ 302930 w 302930"/>
              <a:gd name="connsiteY1" fmla="*/ 0 h 684397"/>
              <a:gd name="connsiteX2" fmla="*/ 291710 w 302930"/>
              <a:gd name="connsiteY2" fmla="*/ 667568 h 684397"/>
              <a:gd name="connsiteX3" fmla="*/ 5609 w 302930"/>
              <a:gd name="connsiteY3" fmla="*/ 684397 h 684397"/>
              <a:gd name="connsiteX4" fmla="*/ 0 w 302930"/>
              <a:gd name="connsiteY4" fmla="*/ 22439 h 68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930" h="684397">
                <a:moveTo>
                  <a:pt x="0" y="22439"/>
                </a:moveTo>
                <a:lnTo>
                  <a:pt x="302930" y="0"/>
                </a:lnTo>
                <a:lnTo>
                  <a:pt x="291710" y="667568"/>
                </a:lnTo>
                <a:lnTo>
                  <a:pt x="5609" y="684397"/>
                </a:lnTo>
                <a:cubicBezTo>
                  <a:pt x="3739" y="463744"/>
                  <a:pt x="1870" y="243092"/>
                  <a:pt x="0" y="2243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077085" y="460005"/>
            <a:ext cx="762935" cy="359028"/>
          </a:xfrm>
          <a:custGeom>
            <a:avLst/>
            <a:gdLst>
              <a:gd name="connsiteX0" fmla="*/ 0 w 762935"/>
              <a:gd name="connsiteY0" fmla="*/ 44878 h 359028"/>
              <a:gd name="connsiteX1" fmla="*/ 762935 w 762935"/>
              <a:gd name="connsiteY1" fmla="*/ 0 h 359028"/>
              <a:gd name="connsiteX2" fmla="*/ 746105 w 762935"/>
              <a:gd name="connsiteY2" fmla="*/ 308540 h 359028"/>
              <a:gd name="connsiteX3" fmla="*/ 5609 w 762935"/>
              <a:gd name="connsiteY3" fmla="*/ 359028 h 359028"/>
              <a:gd name="connsiteX4" fmla="*/ 0 w 762935"/>
              <a:gd name="connsiteY4" fmla="*/ 44878 h 35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935" h="359028">
                <a:moveTo>
                  <a:pt x="0" y="44878"/>
                </a:moveTo>
                <a:lnTo>
                  <a:pt x="762935" y="0"/>
                </a:lnTo>
                <a:lnTo>
                  <a:pt x="746105" y="308540"/>
                </a:lnTo>
                <a:lnTo>
                  <a:pt x="5609" y="359028"/>
                </a:lnTo>
                <a:lnTo>
                  <a:pt x="0" y="4487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71475" y="819033"/>
            <a:ext cx="768545" cy="2372952"/>
          </a:xfrm>
          <a:custGeom>
            <a:avLst/>
            <a:gdLst>
              <a:gd name="connsiteX0" fmla="*/ 11219 w 768545"/>
              <a:gd name="connsiteY0" fmla="*/ 2372952 h 2372952"/>
              <a:gd name="connsiteX1" fmla="*/ 387077 w 768545"/>
              <a:gd name="connsiteY1" fmla="*/ 2356123 h 2372952"/>
              <a:gd name="connsiteX2" fmla="*/ 370248 w 768545"/>
              <a:gd name="connsiteY2" fmla="*/ 460005 h 2372952"/>
              <a:gd name="connsiteX3" fmla="*/ 443175 w 768545"/>
              <a:gd name="connsiteY3" fmla="*/ 465615 h 2372952"/>
              <a:gd name="connsiteX4" fmla="*/ 448785 w 768545"/>
              <a:gd name="connsiteY4" fmla="*/ 2339293 h 2372952"/>
              <a:gd name="connsiteX5" fmla="*/ 768545 w 768545"/>
              <a:gd name="connsiteY5" fmla="*/ 2316854 h 2372952"/>
              <a:gd name="connsiteX6" fmla="*/ 751715 w 768545"/>
              <a:gd name="connsiteY6" fmla="*/ 0 h 2372952"/>
              <a:gd name="connsiteX7" fmla="*/ 409516 w 768545"/>
              <a:gd name="connsiteY7" fmla="*/ 16830 h 2372952"/>
              <a:gd name="connsiteX8" fmla="*/ 398297 w 768545"/>
              <a:gd name="connsiteY8" fmla="*/ 252442 h 2372952"/>
              <a:gd name="connsiteX9" fmla="*/ 364638 w 768545"/>
              <a:gd name="connsiteY9" fmla="*/ 252442 h 2372952"/>
              <a:gd name="connsiteX10" fmla="*/ 347808 w 768545"/>
              <a:gd name="connsiteY10" fmla="*/ 28049 h 2372952"/>
              <a:gd name="connsiteX11" fmla="*/ 0 w 768545"/>
              <a:gd name="connsiteY11" fmla="*/ 44879 h 2372952"/>
              <a:gd name="connsiteX12" fmla="*/ 11219 w 768545"/>
              <a:gd name="connsiteY12" fmla="*/ 2372952 h 2372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8545" h="2372952">
                <a:moveTo>
                  <a:pt x="11219" y="2372952"/>
                </a:moveTo>
                <a:lnTo>
                  <a:pt x="387077" y="2356123"/>
                </a:lnTo>
                <a:lnTo>
                  <a:pt x="370248" y="460005"/>
                </a:lnTo>
                <a:lnTo>
                  <a:pt x="443175" y="465615"/>
                </a:lnTo>
                <a:lnTo>
                  <a:pt x="448785" y="2339293"/>
                </a:lnTo>
                <a:lnTo>
                  <a:pt x="768545" y="2316854"/>
                </a:lnTo>
                <a:lnTo>
                  <a:pt x="751715" y="0"/>
                </a:lnTo>
                <a:lnTo>
                  <a:pt x="409516" y="16830"/>
                </a:lnTo>
                <a:lnTo>
                  <a:pt x="398297" y="252442"/>
                </a:lnTo>
                <a:lnTo>
                  <a:pt x="364638" y="252442"/>
                </a:lnTo>
                <a:lnTo>
                  <a:pt x="347808" y="28049"/>
                </a:lnTo>
                <a:lnTo>
                  <a:pt x="0" y="44879"/>
                </a:lnTo>
                <a:cubicBezTo>
                  <a:pt x="3740" y="820903"/>
                  <a:pt x="7479" y="1596928"/>
                  <a:pt x="11219" y="237295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969217" y="2764527"/>
            <a:ext cx="245262" cy="149290"/>
          </a:xfrm>
          <a:custGeom>
            <a:avLst/>
            <a:gdLst>
              <a:gd name="connsiteX0" fmla="*/ 7998 w 245262"/>
              <a:gd name="connsiteY0" fmla="*/ 13330 h 149290"/>
              <a:gd name="connsiteX1" fmla="*/ 245262 w 245262"/>
              <a:gd name="connsiteY1" fmla="*/ 0 h 149290"/>
              <a:gd name="connsiteX2" fmla="*/ 245262 w 245262"/>
              <a:gd name="connsiteY2" fmla="*/ 141292 h 149290"/>
              <a:gd name="connsiteX3" fmla="*/ 0 w 245262"/>
              <a:gd name="connsiteY3" fmla="*/ 149290 h 149290"/>
              <a:gd name="connsiteX4" fmla="*/ 7998 w 245262"/>
              <a:gd name="connsiteY4" fmla="*/ 13330 h 149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262" h="149290">
                <a:moveTo>
                  <a:pt x="7998" y="13330"/>
                </a:moveTo>
                <a:lnTo>
                  <a:pt x="245262" y="0"/>
                </a:lnTo>
                <a:lnTo>
                  <a:pt x="245262" y="141292"/>
                </a:lnTo>
                <a:lnTo>
                  <a:pt x="0" y="149290"/>
                </a:lnTo>
                <a:lnTo>
                  <a:pt x="7998" y="1333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337402" y="2495272"/>
            <a:ext cx="495855" cy="469197"/>
          </a:xfrm>
          <a:custGeom>
            <a:avLst/>
            <a:gdLst>
              <a:gd name="connsiteX0" fmla="*/ 0 w 495855"/>
              <a:gd name="connsiteY0" fmla="*/ 293248 h 469197"/>
              <a:gd name="connsiteX1" fmla="*/ 146624 w 495855"/>
              <a:gd name="connsiteY1" fmla="*/ 285250 h 469197"/>
              <a:gd name="connsiteX2" fmla="*/ 146624 w 495855"/>
              <a:gd name="connsiteY2" fmla="*/ 242596 h 469197"/>
              <a:gd name="connsiteX3" fmla="*/ 261257 w 495855"/>
              <a:gd name="connsiteY3" fmla="*/ 231933 h 469197"/>
              <a:gd name="connsiteX4" fmla="*/ 261257 w 495855"/>
              <a:gd name="connsiteY4" fmla="*/ 13330 h 469197"/>
              <a:gd name="connsiteX5" fmla="*/ 495855 w 495855"/>
              <a:gd name="connsiteY5" fmla="*/ 0 h 469197"/>
              <a:gd name="connsiteX6" fmla="*/ 495855 w 495855"/>
              <a:gd name="connsiteY6" fmla="*/ 434540 h 469197"/>
              <a:gd name="connsiteX7" fmla="*/ 5332 w 495855"/>
              <a:gd name="connsiteY7" fmla="*/ 469197 h 469197"/>
              <a:gd name="connsiteX8" fmla="*/ 0 w 495855"/>
              <a:gd name="connsiteY8" fmla="*/ 293248 h 469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855" h="469197">
                <a:moveTo>
                  <a:pt x="0" y="293248"/>
                </a:moveTo>
                <a:lnTo>
                  <a:pt x="146624" y="285250"/>
                </a:lnTo>
                <a:lnTo>
                  <a:pt x="146624" y="242596"/>
                </a:lnTo>
                <a:lnTo>
                  <a:pt x="261257" y="231933"/>
                </a:lnTo>
                <a:lnTo>
                  <a:pt x="261257" y="13330"/>
                </a:lnTo>
                <a:lnTo>
                  <a:pt x="495855" y="0"/>
                </a:lnTo>
                <a:lnTo>
                  <a:pt x="495855" y="434540"/>
                </a:lnTo>
                <a:lnTo>
                  <a:pt x="5332" y="469197"/>
                </a:lnTo>
                <a:lnTo>
                  <a:pt x="0" y="29324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980173" y="1823468"/>
            <a:ext cx="223934" cy="887741"/>
          </a:xfrm>
          <a:custGeom>
            <a:avLst/>
            <a:gdLst>
              <a:gd name="connsiteX0" fmla="*/ 0 w 223934"/>
              <a:gd name="connsiteY0" fmla="*/ 18661 h 887741"/>
              <a:gd name="connsiteX1" fmla="*/ 218603 w 223934"/>
              <a:gd name="connsiteY1" fmla="*/ 0 h 887741"/>
              <a:gd name="connsiteX2" fmla="*/ 223934 w 223934"/>
              <a:gd name="connsiteY2" fmla="*/ 879744 h 887741"/>
              <a:gd name="connsiteX3" fmla="*/ 2665 w 223934"/>
              <a:gd name="connsiteY3" fmla="*/ 887741 h 887741"/>
              <a:gd name="connsiteX4" fmla="*/ 0 w 223934"/>
              <a:gd name="connsiteY4" fmla="*/ 18661 h 88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34" h="887741">
                <a:moveTo>
                  <a:pt x="0" y="18661"/>
                </a:moveTo>
                <a:lnTo>
                  <a:pt x="218603" y="0"/>
                </a:lnTo>
                <a:lnTo>
                  <a:pt x="223934" y="879744"/>
                </a:lnTo>
                <a:lnTo>
                  <a:pt x="2665" y="887741"/>
                </a:lnTo>
                <a:cubicBezTo>
                  <a:pt x="4442" y="606934"/>
                  <a:pt x="6220" y="326127"/>
                  <a:pt x="0" y="1866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90831" y="5379057"/>
            <a:ext cx="385639" cy="1256306"/>
          </a:xfrm>
          <a:custGeom>
            <a:avLst/>
            <a:gdLst>
              <a:gd name="connsiteX0" fmla="*/ 43732 w 385639"/>
              <a:gd name="connsiteY0" fmla="*/ 0 h 1256306"/>
              <a:gd name="connsiteX1" fmla="*/ 385639 w 385639"/>
              <a:gd name="connsiteY1" fmla="*/ 7952 h 1256306"/>
              <a:gd name="connsiteX2" fmla="*/ 377687 w 385639"/>
              <a:gd name="connsiteY2" fmla="*/ 1037646 h 1256306"/>
              <a:gd name="connsiteX3" fmla="*/ 0 w 385639"/>
              <a:gd name="connsiteY3" fmla="*/ 1256306 h 1256306"/>
              <a:gd name="connsiteX4" fmla="*/ 3976 w 385639"/>
              <a:gd name="connsiteY4" fmla="*/ 123246 h 1256306"/>
              <a:gd name="connsiteX5" fmla="*/ 43732 w 385639"/>
              <a:gd name="connsiteY5" fmla="*/ 115294 h 1256306"/>
              <a:gd name="connsiteX6" fmla="*/ 43732 w 385639"/>
              <a:gd name="connsiteY6" fmla="*/ 0 h 125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639" h="1256306">
                <a:moveTo>
                  <a:pt x="43732" y="0"/>
                </a:moveTo>
                <a:lnTo>
                  <a:pt x="385639" y="7952"/>
                </a:lnTo>
                <a:cubicBezTo>
                  <a:pt x="382988" y="351183"/>
                  <a:pt x="380338" y="694415"/>
                  <a:pt x="377687" y="1037646"/>
                </a:cubicBezTo>
                <a:lnTo>
                  <a:pt x="0" y="1256306"/>
                </a:lnTo>
                <a:cubicBezTo>
                  <a:pt x="1325" y="878619"/>
                  <a:pt x="2651" y="500933"/>
                  <a:pt x="3976" y="123246"/>
                </a:cubicBezTo>
                <a:lnTo>
                  <a:pt x="43732" y="115294"/>
                </a:lnTo>
                <a:lnTo>
                  <a:pt x="43732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964935" y="356212"/>
            <a:ext cx="238699" cy="2372299"/>
          </a:xfrm>
          <a:custGeom>
            <a:avLst/>
            <a:gdLst>
              <a:gd name="connsiteX0" fmla="*/ 0 w 238699"/>
              <a:gd name="connsiteY0" fmla="*/ 0 h 2372299"/>
              <a:gd name="connsiteX1" fmla="*/ 0 w 238699"/>
              <a:gd name="connsiteY1" fmla="*/ 0 h 2372299"/>
              <a:gd name="connsiteX2" fmla="*/ 235026 w 238699"/>
              <a:gd name="connsiteY2" fmla="*/ 3672 h 2372299"/>
              <a:gd name="connsiteX3" fmla="*/ 238699 w 238699"/>
              <a:gd name="connsiteY3" fmla="*/ 2342921 h 2372299"/>
              <a:gd name="connsiteX4" fmla="*/ 7345 w 238699"/>
              <a:gd name="connsiteY4" fmla="*/ 2372299 h 2372299"/>
              <a:gd name="connsiteX5" fmla="*/ 0 w 238699"/>
              <a:gd name="connsiteY5" fmla="*/ 0 h 237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699" h="2372299">
                <a:moveTo>
                  <a:pt x="0" y="0"/>
                </a:moveTo>
                <a:lnTo>
                  <a:pt x="0" y="0"/>
                </a:lnTo>
                <a:lnTo>
                  <a:pt x="235026" y="3672"/>
                </a:lnTo>
                <a:cubicBezTo>
                  <a:pt x="236250" y="783422"/>
                  <a:pt x="237475" y="1563171"/>
                  <a:pt x="238699" y="2342921"/>
                </a:cubicBezTo>
                <a:lnTo>
                  <a:pt x="7345" y="2372299"/>
                </a:lnTo>
                <a:cubicBezTo>
                  <a:pt x="4897" y="1581533"/>
                  <a:pt x="2448" y="790766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333301" y="235027"/>
            <a:ext cx="532482" cy="2541224"/>
          </a:xfrm>
          <a:custGeom>
            <a:avLst/>
            <a:gdLst>
              <a:gd name="connsiteX0" fmla="*/ 3672 w 532482"/>
              <a:gd name="connsiteY0" fmla="*/ 25706 h 2541224"/>
              <a:gd name="connsiteX1" fmla="*/ 495759 w 532482"/>
              <a:gd name="connsiteY1" fmla="*/ 0 h 2541224"/>
              <a:gd name="connsiteX2" fmla="*/ 492087 w 532482"/>
              <a:gd name="connsiteY2" fmla="*/ 1744337 h 2541224"/>
              <a:gd name="connsiteX3" fmla="*/ 528810 w 532482"/>
              <a:gd name="connsiteY3" fmla="*/ 1744337 h 2541224"/>
              <a:gd name="connsiteX4" fmla="*/ 532482 w 532482"/>
              <a:gd name="connsiteY4" fmla="*/ 1814110 h 2541224"/>
              <a:gd name="connsiteX5" fmla="*/ 150564 w 532482"/>
              <a:gd name="connsiteY5" fmla="*/ 1839816 h 2541224"/>
              <a:gd name="connsiteX6" fmla="*/ 154236 w 532482"/>
              <a:gd name="connsiteY6" fmla="*/ 1887556 h 2541224"/>
              <a:gd name="connsiteX7" fmla="*/ 488415 w 532482"/>
              <a:gd name="connsiteY7" fmla="*/ 1869195 h 2541224"/>
              <a:gd name="connsiteX8" fmla="*/ 488415 w 532482"/>
              <a:gd name="connsiteY8" fmla="*/ 2133600 h 2541224"/>
              <a:gd name="connsiteX9" fmla="*/ 146892 w 532482"/>
              <a:gd name="connsiteY9" fmla="*/ 2151961 h 2541224"/>
              <a:gd name="connsiteX10" fmla="*/ 143219 w 532482"/>
              <a:gd name="connsiteY10" fmla="*/ 2291508 h 2541224"/>
              <a:gd name="connsiteX11" fmla="*/ 224010 w 532482"/>
              <a:gd name="connsiteY11" fmla="*/ 2284163 h 2541224"/>
              <a:gd name="connsiteX12" fmla="*/ 212993 w 532482"/>
              <a:gd name="connsiteY12" fmla="*/ 2467778 h 2541224"/>
              <a:gd name="connsiteX13" fmla="*/ 161581 w 532482"/>
              <a:gd name="connsiteY13" fmla="*/ 2464106 h 2541224"/>
              <a:gd name="connsiteX14" fmla="*/ 143219 w 532482"/>
              <a:gd name="connsiteY14" fmla="*/ 2526534 h 2541224"/>
              <a:gd name="connsiteX15" fmla="*/ 0 w 532482"/>
              <a:gd name="connsiteY15" fmla="*/ 2541224 h 2541224"/>
              <a:gd name="connsiteX16" fmla="*/ 3672 w 532482"/>
              <a:gd name="connsiteY16" fmla="*/ 25706 h 254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482" h="2541224">
                <a:moveTo>
                  <a:pt x="3672" y="25706"/>
                </a:moveTo>
                <a:lnTo>
                  <a:pt x="495759" y="0"/>
                </a:lnTo>
                <a:lnTo>
                  <a:pt x="492087" y="1744337"/>
                </a:lnTo>
                <a:lnTo>
                  <a:pt x="528810" y="1744337"/>
                </a:lnTo>
                <a:lnTo>
                  <a:pt x="532482" y="1814110"/>
                </a:lnTo>
                <a:lnTo>
                  <a:pt x="150564" y="1839816"/>
                </a:lnTo>
                <a:lnTo>
                  <a:pt x="154236" y="1887556"/>
                </a:lnTo>
                <a:lnTo>
                  <a:pt x="488415" y="1869195"/>
                </a:lnTo>
                <a:lnTo>
                  <a:pt x="488415" y="2133600"/>
                </a:lnTo>
                <a:lnTo>
                  <a:pt x="146892" y="2151961"/>
                </a:lnTo>
                <a:cubicBezTo>
                  <a:pt x="145668" y="2198477"/>
                  <a:pt x="144443" y="2244992"/>
                  <a:pt x="143219" y="2291508"/>
                </a:cubicBezTo>
                <a:lnTo>
                  <a:pt x="224010" y="2284163"/>
                </a:lnTo>
                <a:lnTo>
                  <a:pt x="212993" y="2467778"/>
                </a:lnTo>
                <a:lnTo>
                  <a:pt x="161581" y="2464106"/>
                </a:lnTo>
                <a:lnTo>
                  <a:pt x="143219" y="2526534"/>
                </a:lnTo>
                <a:lnTo>
                  <a:pt x="0" y="2541224"/>
                </a:lnTo>
                <a:lnTo>
                  <a:pt x="3672" y="2570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969745" y="572877"/>
            <a:ext cx="231354" cy="1142082"/>
          </a:xfrm>
          <a:custGeom>
            <a:avLst/>
            <a:gdLst>
              <a:gd name="connsiteX0" fmla="*/ 0 w 231354"/>
              <a:gd name="connsiteY0" fmla="*/ 0 h 1142082"/>
              <a:gd name="connsiteX1" fmla="*/ 231354 w 231354"/>
              <a:gd name="connsiteY1" fmla="*/ 0 h 1142082"/>
              <a:gd name="connsiteX2" fmla="*/ 231354 w 231354"/>
              <a:gd name="connsiteY2" fmla="*/ 1112704 h 1142082"/>
              <a:gd name="connsiteX3" fmla="*/ 7344 w 231354"/>
              <a:gd name="connsiteY3" fmla="*/ 1142082 h 1142082"/>
              <a:gd name="connsiteX4" fmla="*/ 0 w 231354"/>
              <a:gd name="connsiteY4" fmla="*/ 0 h 11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354" h="1142082">
                <a:moveTo>
                  <a:pt x="0" y="0"/>
                </a:moveTo>
                <a:lnTo>
                  <a:pt x="231354" y="0"/>
                </a:lnTo>
                <a:lnTo>
                  <a:pt x="231354" y="1112704"/>
                </a:lnTo>
                <a:lnTo>
                  <a:pt x="7344" y="11420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823990" y="352540"/>
            <a:ext cx="337851" cy="246043"/>
          </a:xfrm>
          <a:custGeom>
            <a:avLst/>
            <a:gdLst>
              <a:gd name="connsiteX0" fmla="*/ 330506 w 337851"/>
              <a:gd name="connsiteY0" fmla="*/ 0 h 246043"/>
              <a:gd name="connsiteX1" fmla="*/ 337851 w 337851"/>
              <a:gd name="connsiteY1" fmla="*/ 242371 h 246043"/>
              <a:gd name="connsiteX2" fmla="*/ 0 w 337851"/>
              <a:gd name="connsiteY2" fmla="*/ 246043 h 246043"/>
              <a:gd name="connsiteX3" fmla="*/ 7345 w 337851"/>
              <a:gd name="connsiteY3" fmla="*/ 25706 h 246043"/>
              <a:gd name="connsiteX4" fmla="*/ 330506 w 337851"/>
              <a:gd name="connsiteY4" fmla="*/ 0 h 24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851" h="246043">
                <a:moveTo>
                  <a:pt x="330506" y="0"/>
                </a:moveTo>
                <a:lnTo>
                  <a:pt x="337851" y="242371"/>
                </a:lnTo>
                <a:lnTo>
                  <a:pt x="0" y="246043"/>
                </a:lnTo>
                <a:lnTo>
                  <a:pt x="7345" y="25706"/>
                </a:lnTo>
                <a:lnTo>
                  <a:pt x="3305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827663" y="319489"/>
            <a:ext cx="734457" cy="2746872"/>
          </a:xfrm>
          <a:custGeom>
            <a:avLst/>
            <a:gdLst>
              <a:gd name="connsiteX0" fmla="*/ 381918 w 734457"/>
              <a:gd name="connsiteY0" fmla="*/ 22034 h 2746872"/>
              <a:gd name="connsiteX1" fmla="*/ 712424 w 734457"/>
              <a:gd name="connsiteY1" fmla="*/ 0 h 2746872"/>
              <a:gd name="connsiteX2" fmla="*/ 734457 w 734457"/>
              <a:gd name="connsiteY2" fmla="*/ 2702805 h 2746872"/>
              <a:gd name="connsiteX3" fmla="*/ 11017 w 734457"/>
              <a:gd name="connsiteY3" fmla="*/ 2746872 h 2746872"/>
              <a:gd name="connsiteX4" fmla="*/ 0 w 734457"/>
              <a:gd name="connsiteY4" fmla="*/ 334178 h 2746872"/>
              <a:gd name="connsiteX5" fmla="*/ 334178 w 734457"/>
              <a:gd name="connsiteY5" fmla="*/ 334178 h 2746872"/>
              <a:gd name="connsiteX6" fmla="*/ 345195 w 734457"/>
              <a:gd name="connsiteY6" fmla="*/ 2335576 h 2746872"/>
              <a:gd name="connsiteX7" fmla="*/ 392935 w 734457"/>
              <a:gd name="connsiteY7" fmla="*/ 2339248 h 2746872"/>
              <a:gd name="connsiteX8" fmla="*/ 381918 w 734457"/>
              <a:gd name="connsiteY8" fmla="*/ 22034 h 274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457" h="2746872">
                <a:moveTo>
                  <a:pt x="381918" y="22034"/>
                </a:moveTo>
                <a:lnTo>
                  <a:pt x="712424" y="0"/>
                </a:lnTo>
                <a:lnTo>
                  <a:pt x="734457" y="2702805"/>
                </a:lnTo>
                <a:lnTo>
                  <a:pt x="11017" y="2746872"/>
                </a:lnTo>
                <a:cubicBezTo>
                  <a:pt x="7345" y="1942641"/>
                  <a:pt x="3672" y="1138409"/>
                  <a:pt x="0" y="334178"/>
                </a:cubicBezTo>
                <a:lnTo>
                  <a:pt x="334178" y="334178"/>
                </a:lnTo>
                <a:cubicBezTo>
                  <a:pt x="337850" y="1001311"/>
                  <a:pt x="341523" y="1668443"/>
                  <a:pt x="345195" y="2335576"/>
                </a:cubicBezTo>
                <a:lnTo>
                  <a:pt x="392935" y="2339248"/>
                </a:lnTo>
                <a:cubicBezTo>
                  <a:pt x="389263" y="1566843"/>
                  <a:pt x="385590" y="794439"/>
                  <a:pt x="381918" y="2203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698655" y="276186"/>
            <a:ext cx="511317" cy="2732003"/>
          </a:xfrm>
          <a:custGeom>
            <a:avLst/>
            <a:gdLst>
              <a:gd name="connsiteX0" fmla="*/ 0 w 511317"/>
              <a:gd name="connsiteY0" fmla="*/ 26126 h 2732003"/>
              <a:gd name="connsiteX1" fmla="*/ 511317 w 511317"/>
              <a:gd name="connsiteY1" fmla="*/ 0 h 2732003"/>
              <a:gd name="connsiteX2" fmla="*/ 511317 w 511317"/>
              <a:gd name="connsiteY2" fmla="*/ 257525 h 2732003"/>
              <a:gd name="connsiteX3" fmla="*/ 264989 w 511317"/>
              <a:gd name="connsiteY3" fmla="*/ 261257 h 2732003"/>
              <a:gd name="connsiteX4" fmla="*/ 250060 w 511317"/>
              <a:gd name="connsiteY4" fmla="*/ 250061 h 2732003"/>
              <a:gd name="connsiteX5" fmla="*/ 231399 w 511317"/>
              <a:gd name="connsiteY5" fmla="*/ 250061 h 2732003"/>
              <a:gd name="connsiteX6" fmla="*/ 238863 w 511317"/>
              <a:gd name="connsiteY6" fmla="*/ 2467014 h 2732003"/>
              <a:gd name="connsiteX7" fmla="*/ 511317 w 511317"/>
              <a:gd name="connsiteY7" fmla="*/ 2467014 h 2732003"/>
              <a:gd name="connsiteX8" fmla="*/ 507585 w 511317"/>
              <a:gd name="connsiteY8" fmla="*/ 2698413 h 2732003"/>
              <a:gd name="connsiteX9" fmla="*/ 3732 w 511317"/>
              <a:gd name="connsiteY9" fmla="*/ 2732003 h 2732003"/>
              <a:gd name="connsiteX10" fmla="*/ 0 w 511317"/>
              <a:gd name="connsiteY10" fmla="*/ 26126 h 273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317" h="2732003">
                <a:moveTo>
                  <a:pt x="0" y="26126"/>
                </a:moveTo>
                <a:lnTo>
                  <a:pt x="511317" y="0"/>
                </a:lnTo>
                <a:lnTo>
                  <a:pt x="511317" y="257525"/>
                </a:lnTo>
                <a:lnTo>
                  <a:pt x="264989" y="261257"/>
                </a:lnTo>
                <a:lnTo>
                  <a:pt x="250060" y="250061"/>
                </a:lnTo>
                <a:lnTo>
                  <a:pt x="231399" y="250061"/>
                </a:lnTo>
                <a:lnTo>
                  <a:pt x="238863" y="2467014"/>
                </a:lnTo>
                <a:lnTo>
                  <a:pt x="511317" y="2467014"/>
                </a:lnTo>
                <a:lnTo>
                  <a:pt x="507585" y="2698413"/>
                </a:lnTo>
                <a:lnTo>
                  <a:pt x="3732" y="2732003"/>
                </a:lnTo>
                <a:lnTo>
                  <a:pt x="0" y="2612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970625" y="380689"/>
            <a:ext cx="720324" cy="2743200"/>
          </a:xfrm>
          <a:custGeom>
            <a:avLst/>
            <a:gdLst>
              <a:gd name="connsiteX0" fmla="*/ 709127 w 720324"/>
              <a:gd name="connsiteY0" fmla="*/ 0 h 2743200"/>
              <a:gd name="connsiteX1" fmla="*/ 720324 w 720324"/>
              <a:gd name="connsiteY1" fmla="*/ 1045029 h 2743200"/>
              <a:gd name="connsiteX2" fmla="*/ 350831 w 720324"/>
              <a:gd name="connsiteY2" fmla="*/ 1052493 h 2743200"/>
              <a:gd name="connsiteX3" fmla="*/ 362028 w 720324"/>
              <a:gd name="connsiteY3" fmla="*/ 2724539 h 2743200"/>
              <a:gd name="connsiteX4" fmla="*/ 179148 w 720324"/>
              <a:gd name="connsiteY4" fmla="*/ 2743200 h 2743200"/>
              <a:gd name="connsiteX5" fmla="*/ 186613 w 720324"/>
              <a:gd name="connsiteY5" fmla="*/ 2086325 h 2743200"/>
              <a:gd name="connsiteX6" fmla="*/ 0 w 720324"/>
              <a:gd name="connsiteY6" fmla="*/ 2086325 h 2743200"/>
              <a:gd name="connsiteX7" fmla="*/ 0 w 720324"/>
              <a:gd name="connsiteY7" fmla="*/ 100771 h 2743200"/>
              <a:gd name="connsiteX8" fmla="*/ 358296 w 720324"/>
              <a:gd name="connsiteY8" fmla="*/ 29858 h 2743200"/>
              <a:gd name="connsiteX9" fmla="*/ 709127 w 720324"/>
              <a:gd name="connsiteY9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0324" h="2743200">
                <a:moveTo>
                  <a:pt x="709127" y="0"/>
                </a:moveTo>
                <a:lnTo>
                  <a:pt x="720324" y="1045029"/>
                </a:lnTo>
                <a:lnTo>
                  <a:pt x="350831" y="1052493"/>
                </a:lnTo>
                <a:cubicBezTo>
                  <a:pt x="354563" y="1609842"/>
                  <a:pt x="358296" y="2167190"/>
                  <a:pt x="362028" y="2724539"/>
                </a:cubicBezTo>
                <a:lnTo>
                  <a:pt x="179148" y="2743200"/>
                </a:lnTo>
                <a:cubicBezTo>
                  <a:pt x="181636" y="2524242"/>
                  <a:pt x="184125" y="2305283"/>
                  <a:pt x="186613" y="2086325"/>
                </a:cubicBezTo>
                <a:lnTo>
                  <a:pt x="0" y="2086325"/>
                </a:lnTo>
                <a:lnTo>
                  <a:pt x="0" y="100771"/>
                </a:lnTo>
                <a:lnTo>
                  <a:pt x="358296" y="29858"/>
                </a:lnTo>
                <a:lnTo>
                  <a:pt x="70912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48761" y="3213463"/>
            <a:ext cx="4251027" cy="3247053"/>
          </a:xfrm>
          <a:custGeom>
            <a:avLst/>
            <a:gdLst>
              <a:gd name="connsiteX0" fmla="*/ 339634 w 4251027"/>
              <a:gd name="connsiteY0" fmla="*/ 216470 h 3247053"/>
              <a:gd name="connsiteX1" fmla="*/ 3735977 w 4251027"/>
              <a:gd name="connsiteY1" fmla="*/ 0 h 3247053"/>
              <a:gd name="connsiteX2" fmla="*/ 4239830 w 4251027"/>
              <a:gd name="connsiteY2" fmla="*/ 761378 h 3247053"/>
              <a:gd name="connsiteX3" fmla="*/ 4251027 w 4251027"/>
              <a:gd name="connsiteY3" fmla="*/ 1873587 h 3247053"/>
              <a:gd name="connsiteX4" fmla="*/ 873345 w 4251027"/>
              <a:gd name="connsiteY4" fmla="*/ 3075370 h 3247053"/>
              <a:gd name="connsiteX5" fmla="*/ 171683 w 4251027"/>
              <a:gd name="connsiteY5" fmla="*/ 3247053 h 3247053"/>
              <a:gd name="connsiteX6" fmla="*/ 164219 w 4251027"/>
              <a:gd name="connsiteY6" fmla="*/ 2138576 h 3247053"/>
              <a:gd name="connsiteX7" fmla="*/ 3732 w 4251027"/>
              <a:gd name="connsiteY7" fmla="*/ 2149773 h 3247053"/>
              <a:gd name="connsiteX8" fmla="*/ 0 w 4251027"/>
              <a:gd name="connsiteY8" fmla="*/ 1713100 h 3247053"/>
              <a:gd name="connsiteX9" fmla="*/ 343366 w 4251027"/>
              <a:gd name="connsiteY9" fmla="*/ 1679510 h 3247053"/>
              <a:gd name="connsiteX10" fmla="*/ 339634 w 4251027"/>
              <a:gd name="connsiteY10" fmla="*/ 216470 h 324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51027" h="3247053">
                <a:moveTo>
                  <a:pt x="339634" y="216470"/>
                </a:moveTo>
                <a:lnTo>
                  <a:pt x="3735977" y="0"/>
                </a:lnTo>
                <a:lnTo>
                  <a:pt x="4239830" y="761378"/>
                </a:lnTo>
                <a:lnTo>
                  <a:pt x="4251027" y="1873587"/>
                </a:lnTo>
                <a:lnTo>
                  <a:pt x="873345" y="3075370"/>
                </a:lnTo>
                <a:lnTo>
                  <a:pt x="171683" y="3247053"/>
                </a:lnTo>
                <a:lnTo>
                  <a:pt x="164219" y="2138576"/>
                </a:lnTo>
                <a:lnTo>
                  <a:pt x="3732" y="2149773"/>
                </a:lnTo>
                <a:lnTo>
                  <a:pt x="0" y="1713100"/>
                </a:lnTo>
                <a:lnTo>
                  <a:pt x="343366" y="1679510"/>
                </a:lnTo>
                <a:lnTo>
                  <a:pt x="339634" y="21647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1690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SD4 Review Process for new signs </a:t>
            </a:r>
            <a:br>
              <a:rPr lang="en-US" b="1" dirty="0" smtClean="0"/>
            </a:br>
            <a:r>
              <a:rPr lang="en-US" b="1" dirty="0" smtClean="0"/>
              <a:t>                             </a:t>
            </a:r>
            <a:r>
              <a:rPr lang="en-US" dirty="0" smtClean="0"/>
              <a:t>(3 acres or more only)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5650"/>
          </a:xfrm>
        </p:spPr>
        <p:txBody>
          <a:bodyPr>
            <a:noAutofit/>
          </a:bodyPr>
          <a:lstStyle/>
          <a:p>
            <a:r>
              <a:rPr lang="en-US" sz="3400" dirty="0" smtClean="0"/>
              <a:t>CPC staff reviews sign permit application for consistency with </a:t>
            </a:r>
            <a:r>
              <a:rPr lang="en-US" sz="3400" b="1" dirty="0" smtClean="0"/>
              <a:t>SD4 approval standard </a:t>
            </a:r>
            <a:r>
              <a:rPr lang="en-US" sz="3400" dirty="0" smtClean="0"/>
              <a:t>(Sec. 50-11-310) and any applicable, adopted </a:t>
            </a:r>
            <a:r>
              <a:rPr lang="en-US" sz="3400" b="1" dirty="0" smtClean="0"/>
              <a:t>SD4 design standard </a:t>
            </a:r>
            <a:r>
              <a:rPr lang="en-US" sz="3400" dirty="0" smtClean="0"/>
              <a:t>(Sec. 50-11-307)</a:t>
            </a:r>
            <a:endParaRPr lang="en-US" sz="3400" dirty="0" smtClean="0"/>
          </a:p>
          <a:p>
            <a:r>
              <a:rPr lang="en-US" sz="3400" dirty="0" smtClean="0"/>
              <a:t>CPC staff draft a report for City Council (Sec. 50-11-307), and if the City Council approves, it will pass a resolution </a:t>
            </a:r>
            <a:endParaRPr lang="en-US" sz="3400" dirty="0" smtClean="0"/>
          </a:p>
          <a:p>
            <a:r>
              <a:rPr lang="en-US" sz="3400" dirty="0" smtClean="0"/>
              <a:t>CPC by-laws don’t delegate SD4 review to staff; all such applications will appear on a CPC meeting agenda for review</a:t>
            </a:r>
            <a:endParaRPr lang="en-US" sz="3400" dirty="0"/>
          </a:p>
        </p:txBody>
      </p:sp>
      <p:sp>
        <p:nvSpPr>
          <p:cNvPr id="5" name="Rectangle 4"/>
          <p:cNvSpPr/>
          <p:nvPr/>
        </p:nvSpPr>
        <p:spPr>
          <a:xfrm>
            <a:off x="0" y="6619874"/>
            <a:ext cx="12192000" cy="238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21" t="27030" r="65741" b="17662"/>
          <a:stretch/>
        </p:blipFill>
        <p:spPr>
          <a:xfrm>
            <a:off x="-1" y="0"/>
            <a:ext cx="1089794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6320588"/>
            <a:ext cx="7458076" cy="5374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1503" y="6389238"/>
            <a:ext cx="6517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EXAMPLE OF SD5 ZONING ON MAP 3 – MOTOR CITY CASINO</a:t>
            </a:r>
            <a:endParaRPr lang="en-US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4630479" y="765544"/>
            <a:ext cx="2291316" cy="1844749"/>
          </a:xfrm>
          <a:custGeom>
            <a:avLst/>
            <a:gdLst>
              <a:gd name="connsiteX0" fmla="*/ 79744 w 2291316"/>
              <a:gd name="connsiteY0" fmla="*/ 0 h 1844749"/>
              <a:gd name="connsiteX1" fmla="*/ 1456661 w 2291316"/>
              <a:gd name="connsiteY1" fmla="*/ 69112 h 1844749"/>
              <a:gd name="connsiteX2" fmla="*/ 1972340 w 2291316"/>
              <a:gd name="connsiteY2" fmla="*/ 308344 h 1844749"/>
              <a:gd name="connsiteX3" fmla="*/ 2291316 w 2291316"/>
              <a:gd name="connsiteY3" fmla="*/ 334926 h 1844749"/>
              <a:gd name="connsiteX4" fmla="*/ 2254102 w 2291316"/>
              <a:gd name="connsiteY4" fmla="*/ 887819 h 1844749"/>
              <a:gd name="connsiteX5" fmla="*/ 2291316 w 2291316"/>
              <a:gd name="connsiteY5" fmla="*/ 1068572 h 1844749"/>
              <a:gd name="connsiteX6" fmla="*/ 2238154 w 2291316"/>
              <a:gd name="connsiteY6" fmla="*/ 1844749 h 1844749"/>
              <a:gd name="connsiteX7" fmla="*/ 0 w 2291316"/>
              <a:gd name="connsiteY7" fmla="*/ 1706526 h 1844749"/>
              <a:gd name="connsiteX8" fmla="*/ 53163 w 2291316"/>
              <a:gd name="connsiteY8" fmla="*/ 956930 h 1844749"/>
              <a:gd name="connsiteX9" fmla="*/ 42530 w 2291316"/>
              <a:gd name="connsiteY9" fmla="*/ 754912 h 1844749"/>
              <a:gd name="connsiteX10" fmla="*/ 79744 w 2291316"/>
              <a:gd name="connsiteY10" fmla="*/ 0 h 184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1316" h="1844749">
                <a:moveTo>
                  <a:pt x="79744" y="0"/>
                </a:moveTo>
                <a:lnTo>
                  <a:pt x="1456661" y="69112"/>
                </a:lnTo>
                <a:lnTo>
                  <a:pt x="1972340" y="308344"/>
                </a:lnTo>
                <a:lnTo>
                  <a:pt x="2291316" y="334926"/>
                </a:lnTo>
                <a:lnTo>
                  <a:pt x="2254102" y="887819"/>
                </a:lnTo>
                <a:lnTo>
                  <a:pt x="2291316" y="1068572"/>
                </a:lnTo>
                <a:lnTo>
                  <a:pt x="2238154" y="1844749"/>
                </a:lnTo>
                <a:lnTo>
                  <a:pt x="0" y="1706526"/>
                </a:lnTo>
                <a:lnTo>
                  <a:pt x="53163" y="956930"/>
                </a:lnTo>
                <a:lnTo>
                  <a:pt x="42530" y="754912"/>
                </a:lnTo>
                <a:lnTo>
                  <a:pt x="7974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033846" y="1045029"/>
            <a:ext cx="1180681" cy="1652953"/>
          </a:xfrm>
          <a:custGeom>
            <a:avLst/>
            <a:gdLst>
              <a:gd name="connsiteX0" fmla="*/ 130629 w 1180681"/>
              <a:gd name="connsiteY0" fmla="*/ 0 h 1652953"/>
              <a:gd name="connsiteX1" fmla="*/ 1180681 w 1180681"/>
              <a:gd name="connsiteY1" fmla="*/ 1502228 h 1652953"/>
              <a:gd name="connsiteX2" fmla="*/ 1160585 w 1180681"/>
              <a:gd name="connsiteY2" fmla="*/ 1652953 h 1652953"/>
              <a:gd name="connsiteX3" fmla="*/ 0 w 1180681"/>
              <a:gd name="connsiteY3" fmla="*/ 1612760 h 1652953"/>
              <a:gd name="connsiteX4" fmla="*/ 130629 w 1180681"/>
              <a:gd name="connsiteY4" fmla="*/ 0 h 165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681" h="1652953">
                <a:moveTo>
                  <a:pt x="130629" y="0"/>
                </a:moveTo>
                <a:lnTo>
                  <a:pt x="1180681" y="1502228"/>
                </a:lnTo>
                <a:lnTo>
                  <a:pt x="1160585" y="1652953"/>
                </a:lnTo>
                <a:lnTo>
                  <a:pt x="0" y="1612760"/>
                </a:lnTo>
                <a:lnTo>
                  <a:pt x="13062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024176" y="2647741"/>
            <a:ext cx="1843872" cy="884255"/>
          </a:xfrm>
          <a:custGeom>
            <a:avLst/>
            <a:gdLst>
              <a:gd name="connsiteX0" fmla="*/ 45217 w 1843872"/>
              <a:gd name="connsiteY0" fmla="*/ 0 h 884255"/>
              <a:gd name="connsiteX1" fmla="*/ 1843872 w 1843872"/>
              <a:gd name="connsiteY1" fmla="*/ 120580 h 884255"/>
              <a:gd name="connsiteX2" fmla="*/ 1793631 w 1843872"/>
              <a:gd name="connsiteY2" fmla="*/ 884255 h 884255"/>
              <a:gd name="connsiteX3" fmla="*/ 0 w 1843872"/>
              <a:gd name="connsiteY3" fmla="*/ 773723 h 884255"/>
              <a:gd name="connsiteX4" fmla="*/ 45217 w 1843872"/>
              <a:gd name="connsiteY4" fmla="*/ 0 h 88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872" h="884255">
                <a:moveTo>
                  <a:pt x="45217" y="0"/>
                </a:moveTo>
                <a:lnTo>
                  <a:pt x="1843872" y="120580"/>
                </a:lnTo>
                <a:lnTo>
                  <a:pt x="1793631" y="884255"/>
                </a:lnTo>
                <a:lnTo>
                  <a:pt x="0" y="773723"/>
                </a:lnTo>
                <a:lnTo>
                  <a:pt x="4521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918290" y="2783393"/>
            <a:ext cx="969666" cy="1738365"/>
          </a:xfrm>
          <a:custGeom>
            <a:avLst/>
            <a:gdLst>
              <a:gd name="connsiteX0" fmla="*/ 115556 w 969666"/>
              <a:gd name="connsiteY0" fmla="*/ 0 h 1738365"/>
              <a:gd name="connsiteX1" fmla="*/ 969666 w 969666"/>
              <a:gd name="connsiteY1" fmla="*/ 60291 h 1738365"/>
              <a:gd name="connsiteX2" fmla="*/ 959618 w 969666"/>
              <a:gd name="connsiteY2" fmla="*/ 427055 h 1738365"/>
              <a:gd name="connsiteX3" fmla="*/ 869183 w 969666"/>
              <a:gd name="connsiteY3" fmla="*/ 472273 h 1738365"/>
              <a:gd name="connsiteX4" fmla="*/ 849086 w 969666"/>
              <a:gd name="connsiteY4" fmla="*/ 823965 h 1738365"/>
              <a:gd name="connsiteX5" fmla="*/ 894303 w 969666"/>
              <a:gd name="connsiteY5" fmla="*/ 964642 h 1738365"/>
              <a:gd name="connsiteX6" fmla="*/ 879231 w 969666"/>
              <a:gd name="connsiteY6" fmla="*/ 1341455 h 1738365"/>
              <a:gd name="connsiteX7" fmla="*/ 808892 w 969666"/>
              <a:gd name="connsiteY7" fmla="*/ 1738365 h 1738365"/>
              <a:gd name="connsiteX8" fmla="*/ 0 w 969666"/>
              <a:gd name="connsiteY8" fmla="*/ 1683099 h 1738365"/>
              <a:gd name="connsiteX9" fmla="*/ 50242 w 969666"/>
              <a:gd name="connsiteY9" fmla="*/ 422031 h 1738365"/>
              <a:gd name="connsiteX10" fmla="*/ 105508 w 969666"/>
              <a:gd name="connsiteY10" fmla="*/ 366765 h 1738365"/>
              <a:gd name="connsiteX11" fmla="*/ 115556 w 969666"/>
              <a:gd name="connsiteY11" fmla="*/ 0 h 173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9666" h="1738365">
                <a:moveTo>
                  <a:pt x="115556" y="0"/>
                </a:moveTo>
                <a:lnTo>
                  <a:pt x="969666" y="60291"/>
                </a:lnTo>
                <a:lnTo>
                  <a:pt x="959618" y="427055"/>
                </a:lnTo>
                <a:lnTo>
                  <a:pt x="869183" y="472273"/>
                </a:lnTo>
                <a:lnTo>
                  <a:pt x="849086" y="823965"/>
                </a:lnTo>
                <a:lnTo>
                  <a:pt x="894303" y="964642"/>
                </a:lnTo>
                <a:lnTo>
                  <a:pt x="879231" y="1341455"/>
                </a:lnTo>
                <a:lnTo>
                  <a:pt x="808892" y="1738365"/>
                </a:lnTo>
                <a:lnTo>
                  <a:pt x="0" y="1683099"/>
                </a:lnTo>
                <a:lnTo>
                  <a:pt x="50242" y="422031"/>
                </a:lnTo>
                <a:lnTo>
                  <a:pt x="105508" y="366765"/>
                </a:lnTo>
                <a:lnTo>
                  <a:pt x="11555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40215" y="3672673"/>
            <a:ext cx="1567543" cy="798843"/>
          </a:xfrm>
          <a:custGeom>
            <a:avLst/>
            <a:gdLst>
              <a:gd name="connsiteX0" fmla="*/ 1256044 w 1567543"/>
              <a:gd name="connsiteY0" fmla="*/ 0 h 798843"/>
              <a:gd name="connsiteX1" fmla="*/ 1567543 w 1567543"/>
              <a:gd name="connsiteY1" fmla="*/ 35169 h 798843"/>
              <a:gd name="connsiteX2" fmla="*/ 1507253 w 1567543"/>
              <a:gd name="connsiteY2" fmla="*/ 798843 h 798843"/>
              <a:gd name="connsiteX3" fmla="*/ 0 w 1567543"/>
              <a:gd name="connsiteY3" fmla="*/ 698360 h 798843"/>
              <a:gd name="connsiteX4" fmla="*/ 15073 w 1567543"/>
              <a:gd name="connsiteY4" fmla="*/ 341643 h 798843"/>
              <a:gd name="connsiteX5" fmla="*/ 1165609 w 1567543"/>
              <a:gd name="connsiteY5" fmla="*/ 422030 h 798843"/>
              <a:gd name="connsiteX6" fmla="*/ 1155561 w 1567543"/>
              <a:gd name="connsiteY6" fmla="*/ 507441 h 798843"/>
              <a:gd name="connsiteX7" fmla="*/ 1225899 w 1567543"/>
              <a:gd name="connsiteY7" fmla="*/ 502417 h 798843"/>
              <a:gd name="connsiteX8" fmla="*/ 1256044 w 1567543"/>
              <a:gd name="connsiteY8" fmla="*/ 0 h 79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7543" h="798843">
                <a:moveTo>
                  <a:pt x="1256044" y="0"/>
                </a:moveTo>
                <a:lnTo>
                  <a:pt x="1567543" y="35169"/>
                </a:lnTo>
                <a:lnTo>
                  <a:pt x="1507253" y="798843"/>
                </a:lnTo>
                <a:lnTo>
                  <a:pt x="0" y="698360"/>
                </a:lnTo>
                <a:lnTo>
                  <a:pt x="15073" y="341643"/>
                </a:lnTo>
                <a:lnTo>
                  <a:pt x="1165609" y="422030"/>
                </a:lnTo>
                <a:lnTo>
                  <a:pt x="1155561" y="507441"/>
                </a:lnTo>
                <a:lnTo>
                  <a:pt x="1225899" y="502417"/>
                </a:lnTo>
                <a:lnTo>
                  <a:pt x="1256044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883121" y="4637314"/>
            <a:ext cx="803868" cy="406959"/>
          </a:xfrm>
          <a:custGeom>
            <a:avLst/>
            <a:gdLst>
              <a:gd name="connsiteX0" fmla="*/ 20097 w 803868"/>
              <a:gd name="connsiteY0" fmla="*/ 0 h 406959"/>
              <a:gd name="connsiteX1" fmla="*/ 803868 w 803868"/>
              <a:gd name="connsiteY1" fmla="*/ 50242 h 406959"/>
              <a:gd name="connsiteX2" fmla="*/ 718457 w 803868"/>
              <a:gd name="connsiteY2" fmla="*/ 406959 h 406959"/>
              <a:gd name="connsiteX3" fmla="*/ 0 w 803868"/>
              <a:gd name="connsiteY3" fmla="*/ 371789 h 406959"/>
              <a:gd name="connsiteX4" fmla="*/ 20097 w 803868"/>
              <a:gd name="connsiteY4" fmla="*/ 0 h 406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3868" h="406959">
                <a:moveTo>
                  <a:pt x="20097" y="0"/>
                </a:moveTo>
                <a:lnTo>
                  <a:pt x="803868" y="50242"/>
                </a:lnTo>
                <a:lnTo>
                  <a:pt x="718457" y="406959"/>
                </a:lnTo>
                <a:lnTo>
                  <a:pt x="0" y="371789"/>
                </a:lnTo>
                <a:lnTo>
                  <a:pt x="2009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827855" y="5049297"/>
            <a:ext cx="748602" cy="869182"/>
          </a:xfrm>
          <a:custGeom>
            <a:avLst/>
            <a:gdLst>
              <a:gd name="connsiteX0" fmla="*/ 45218 w 748602"/>
              <a:gd name="connsiteY0" fmla="*/ 0 h 869182"/>
              <a:gd name="connsiteX1" fmla="*/ 748602 w 748602"/>
              <a:gd name="connsiteY1" fmla="*/ 50241 h 869182"/>
              <a:gd name="connsiteX2" fmla="*/ 612949 w 748602"/>
              <a:gd name="connsiteY2" fmla="*/ 411982 h 869182"/>
              <a:gd name="connsiteX3" fmla="*/ 401934 w 748602"/>
              <a:gd name="connsiteY3" fmla="*/ 753626 h 869182"/>
              <a:gd name="connsiteX4" fmla="*/ 291402 w 748602"/>
              <a:gd name="connsiteY4" fmla="*/ 869182 h 869182"/>
              <a:gd name="connsiteX5" fmla="*/ 0 w 748602"/>
              <a:gd name="connsiteY5" fmla="*/ 859134 h 869182"/>
              <a:gd name="connsiteX6" fmla="*/ 45218 w 748602"/>
              <a:gd name="connsiteY6" fmla="*/ 0 h 86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602" h="869182">
                <a:moveTo>
                  <a:pt x="45218" y="0"/>
                </a:moveTo>
                <a:lnTo>
                  <a:pt x="748602" y="50241"/>
                </a:lnTo>
                <a:lnTo>
                  <a:pt x="612949" y="411982"/>
                </a:lnTo>
                <a:lnTo>
                  <a:pt x="401934" y="753626"/>
                </a:lnTo>
                <a:lnTo>
                  <a:pt x="291402" y="869182"/>
                </a:lnTo>
                <a:lnTo>
                  <a:pt x="0" y="859134"/>
                </a:lnTo>
                <a:lnTo>
                  <a:pt x="4521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1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  <a:alpha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503</Words>
  <Application>Microsoft Office PowerPoint</Application>
  <PresentationFormat>Widescreen</PresentationFormat>
  <Paragraphs>37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THE CITY PLANNING COMMISSION’S ROLE IN  SIGN PERMIT REVIEW</vt:lpstr>
      <vt:lpstr>When are Sign Permit Applications routed to the CPC for review?</vt:lpstr>
      <vt:lpstr>PowerPoint Presentation</vt:lpstr>
      <vt:lpstr>PD Review Process for new signs </vt:lpstr>
      <vt:lpstr>PowerPoint Presentation</vt:lpstr>
      <vt:lpstr>PC &amp; PCA Review Process for new signs </vt:lpstr>
      <vt:lpstr>PowerPoint Presentation</vt:lpstr>
      <vt:lpstr>SD4 Review Process for new signs                               (3 acres or more only)</vt:lpstr>
      <vt:lpstr>PowerPoint Presentation</vt:lpstr>
      <vt:lpstr>SD5 Review Process for new signs</vt:lpstr>
      <vt:lpstr>Why are Sign Permit Applications routed to the CPC for review?</vt:lpstr>
      <vt:lpstr>Does the new Sign Ordinance change the CPC’s role in sign permit review?</vt:lpstr>
      <vt:lpstr> THE END</vt:lpstr>
    </vt:vector>
  </TitlesOfParts>
  <Company>City of Detroit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CITY PLANNING COMMISSION’S ROLE IN  SIGN PERMIT REVIEW</dc:title>
  <dc:creator>Jamie Murphy</dc:creator>
  <cp:lastModifiedBy>Jamie Murphy</cp:lastModifiedBy>
  <cp:revision>35</cp:revision>
  <dcterms:created xsi:type="dcterms:W3CDTF">2020-10-28T20:33:15Z</dcterms:created>
  <dcterms:modified xsi:type="dcterms:W3CDTF">2020-11-17T20:35:23Z</dcterms:modified>
</cp:coreProperties>
</file>