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974" r:id="rId1"/>
  </p:sldMasterIdLst>
  <p:notesMasterIdLst>
    <p:notesMasterId r:id="rId14"/>
  </p:notesMasterIdLst>
  <p:sldIdLst>
    <p:sldId id="256" r:id="rId2"/>
    <p:sldId id="288" r:id="rId3"/>
    <p:sldId id="293" r:id="rId4"/>
    <p:sldId id="303" r:id="rId5"/>
    <p:sldId id="298" r:id="rId6"/>
    <p:sldId id="296" r:id="rId7"/>
    <p:sldId id="300" r:id="rId8"/>
    <p:sldId id="297" r:id="rId9"/>
    <p:sldId id="301" r:id="rId10"/>
    <p:sldId id="299" r:id="rId11"/>
    <p:sldId id="302" r:id="rId12"/>
    <p:sldId id="292" r:id="rId13"/>
  </p:sldIdLst>
  <p:sldSz cx="9144000" cy="5143500" type="screen16x9"/>
  <p:notesSz cx="6858000" cy="9144000"/>
  <p:embeddedFontLst>
    <p:embeddedFont>
      <p:font typeface="Bahnschrift SemiBold SemiConden" panose="020B0502040204020203" pitchFamily="34" charset="0"/>
      <p:bold r:id="rId15"/>
    </p:embeddedFon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Montserrat Black" panose="020B0604020202020204" charset="0"/>
      <p:bold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snapToGrid="0">
      <p:cViewPr varScale="1">
        <p:scale>
          <a:sx n="79" d="100"/>
          <a:sy n="79" d="100"/>
        </p:scale>
        <p:origin x="836"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AB35F-19BA-4B16-B663-18F8619F18B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BEAFE4E-BA74-4F10-A394-D32EC09C2D5C}">
      <dgm:prSet/>
      <dgm:spPr/>
      <dgm:t>
        <a:bodyPr/>
        <a:lstStyle/>
        <a:p>
          <a:r>
            <a:rPr lang="en-US" b="1"/>
            <a:t>Q&amp;A</a:t>
          </a:r>
          <a:endParaRPr lang="en-US"/>
        </a:p>
      </dgm:t>
    </dgm:pt>
    <dgm:pt modelId="{F05B652A-A24E-4681-B313-AA17B73C3A21}" type="parTrans" cxnId="{D3934C45-4154-4373-A021-F0E153F79784}">
      <dgm:prSet/>
      <dgm:spPr/>
      <dgm:t>
        <a:bodyPr/>
        <a:lstStyle/>
        <a:p>
          <a:endParaRPr lang="en-US"/>
        </a:p>
      </dgm:t>
    </dgm:pt>
    <dgm:pt modelId="{5E4267D1-3C65-4237-B638-4B3AB3ECEF56}" type="sibTrans" cxnId="{D3934C45-4154-4373-A021-F0E153F79784}">
      <dgm:prSet/>
      <dgm:spPr/>
      <dgm:t>
        <a:bodyPr/>
        <a:lstStyle/>
        <a:p>
          <a:endParaRPr lang="en-US"/>
        </a:p>
      </dgm:t>
    </dgm:pt>
    <dgm:pt modelId="{7B12DCA4-CF9F-4FE7-A1D6-2F3BD6C75736}">
      <dgm:prSet/>
      <dgm:spPr/>
      <dgm:t>
        <a:bodyPr/>
        <a:lstStyle/>
        <a:p>
          <a:r>
            <a:rPr lang="en-US" b="1"/>
            <a:t>SESSION ADJOURNMENT</a:t>
          </a:r>
          <a:endParaRPr lang="en-US"/>
        </a:p>
      </dgm:t>
    </dgm:pt>
    <dgm:pt modelId="{F9251B42-4C59-4B8F-A3D8-E0C4C93DD642}" type="parTrans" cxnId="{CCD00796-6454-4C1B-B7BC-E41094467537}">
      <dgm:prSet/>
      <dgm:spPr/>
      <dgm:t>
        <a:bodyPr/>
        <a:lstStyle/>
        <a:p>
          <a:endParaRPr lang="en-US"/>
        </a:p>
      </dgm:t>
    </dgm:pt>
    <dgm:pt modelId="{FB95842E-6CF1-497A-AE85-6B70E3F2B44C}" type="sibTrans" cxnId="{CCD00796-6454-4C1B-B7BC-E41094467537}">
      <dgm:prSet/>
      <dgm:spPr/>
      <dgm:t>
        <a:bodyPr/>
        <a:lstStyle/>
        <a:p>
          <a:endParaRPr lang="en-US"/>
        </a:p>
      </dgm:t>
    </dgm:pt>
    <dgm:pt modelId="{CD843C0A-F147-443A-BC62-B7356E05F419}" type="pres">
      <dgm:prSet presAssocID="{A65AB35F-19BA-4B16-B663-18F8619F18BE}" presName="root" presStyleCnt="0">
        <dgm:presLayoutVars>
          <dgm:dir/>
          <dgm:resizeHandles val="exact"/>
        </dgm:presLayoutVars>
      </dgm:prSet>
      <dgm:spPr/>
    </dgm:pt>
    <dgm:pt modelId="{DE78FC22-A5F3-472B-A34F-A11A605EA39F}" type="pres">
      <dgm:prSet presAssocID="{ABEAFE4E-BA74-4F10-A394-D32EC09C2D5C}" presName="compNode" presStyleCnt="0"/>
      <dgm:spPr/>
    </dgm:pt>
    <dgm:pt modelId="{884CEA42-47F0-409F-873B-B47DB0FFD27B}" type="pres">
      <dgm:prSet presAssocID="{ABEAFE4E-BA74-4F10-A394-D32EC09C2D5C}" presName="bgRect" presStyleLbl="bgShp" presStyleIdx="0" presStyleCnt="2"/>
      <dgm:spPr/>
    </dgm:pt>
    <dgm:pt modelId="{C7776197-E4DF-4239-B1D9-19D22D125184}" type="pres">
      <dgm:prSet presAssocID="{ABEAFE4E-BA74-4F10-A394-D32EC09C2D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E0F7A57-B1E0-423E-BE59-32CECF2FDC97}" type="pres">
      <dgm:prSet presAssocID="{ABEAFE4E-BA74-4F10-A394-D32EC09C2D5C}" presName="spaceRect" presStyleCnt="0"/>
      <dgm:spPr/>
    </dgm:pt>
    <dgm:pt modelId="{4004CA79-7DB4-49AE-918B-75E1DD6DC38C}" type="pres">
      <dgm:prSet presAssocID="{ABEAFE4E-BA74-4F10-A394-D32EC09C2D5C}" presName="parTx" presStyleLbl="revTx" presStyleIdx="0" presStyleCnt="2">
        <dgm:presLayoutVars>
          <dgm:chMax val="0"/>
          <dgm:chPref val="0"/>
        </dgm:presLayoutVars>
      </dgm:prSet>
      <dgm:spPr/>
    </dgm:pt>
    <dgm:pt modelId="{66849A1B-1692-436E-82DC-69D307FEC8BF}" type="pres">
      <dgm:prSet presAssocID="{5E4267D1-3C65-4237-B638-4B3AB3ECEF56}" presName="sibTrans" presStyleCnt="0"/>
      <dgm:spPr/>
    </dgm:pt>
    <dgm:pt modelId="{2D4F18EE-DEF3-484D-95DB-3C1A88B51C72}" type="pres">
      <dgm:prSet presAssocID="{7B12DCA4-CF9F-4FE7-A1D6-2F3BD6C75736}" presName="compNode" presStyleCnt="0"/>
      <dgm:spPr/>
    </dgm:pt>
    <dgm:pt modelId="{CFFD2D9B-56C0-4377-85A9-3D21AF01D70D}" type="pres">
      <dgm:prSet presAssocID="{7B12DCA4-CF9F-4FE7-A1D6-2F3BD6C75736}" presName="bgRect" presStyleLbl="bgShp" presStyleIdx="1" presStyleCnt="2"/>
      <dgm:spPr/>
    </dgm:pt>
    <dgm:pt modelId="{8C30942A-62B6-447C-8173-361FD14492C6}" type="pres">
      <dgm:prSet presAssocID="{7B12DCA4-CF9F-4FE7-A1D6-2F3BD6C7573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B7E0A589-AC0B-4442-A3EF-3AB35EB9C166}" type="pres">
      <dgm:prSet presAssocID="{7B12DCA4-CF9F-4FE7-A1D6-2F3BD6C75736}" presName="spaceRect" presStyleCnt="0"/>
      <dgm:spPr/>
    </dgm:pt>
    <dgm:pt modelId="{DAA4AD48-8D92-4A5A-9FEA-A5C14D479228}" type="pres">
      <dgm:prSet presAssocID="{7B12DCA4-CF9F-4FE7-A1D6-2F3BD6C75736}" presName="parTx" presStyleLbl="revTx" presStyleIdx="1" presStyleCnt="2">
        <dgm:presLayoutVars>
          <dgm:chMax val="0"/>
          <dgm:chPref val="0"/>
        </dgm:presLayoutVars>
      </dgm:prSet>
      <dgm:spPr/>
    </dgm:pt>
  </dgm:ptLst>
  <dgm:cxnLst>
    <dgm:cxn modelId="{BAD28C06-1E8A-45FB-97E1-03C7BF025C3C}" type="presOf" srcId="{ABEAFE4E-BA74-4F10-A394-D32EC09C2D5C}" destId="{4004CA79-7DB4-49AE-918B-75E1DD6DC38C}" srcOrd="0" destOrd="0" presId="urn:microsoft.com/office/officeart/2018/2/layout/IconVerticalSolidList"/>
    <dgm:cxn modelId="{D3934C45-4154-4373-A021-F0E153F79784}" srcId="{A65AB35F-19BA-4B16-B663-18F8619F18BE}" destId="{ABEAFE4E-BA74-4F10-A394-D32EC09C2D5C}" srcOrd="0" destOrd="0" parTransId="{F05B652A-A24E-4681-B313-AA17B73C3A21}" sibTransId="{5E4267D1-3C65-4237-B638-4B3AB3ECEF56}"/>
    <dgm:cxn modelId="{3EBDE976-E6A0-4726-8EFF-F317167151AE}" type="presOf" srcId="{7B12DCA4-CF9F-4FE7-A1D6-2F3BD6C75736}" destId="{DAA4AD48-8D92-4A5A-9FEA-A5C14D479228}" srcOrd="0" destOrd="0" presId="urn:microsoft.com/office/officeart/2018/2/layout/IconVerticalSolidList"/>
    <dgm:cxn modelId="{960F2282-5A1C-4496-8C8D-74A640E2F18C}" type="presOf" srcId="{A65AB35F-19BA-4B16-B663-18F8619F18BE}" destId="{CD843C0A-F147-443A-BC62-B7356E05F419}" srcOrd="0" destOrd="0" presId="urn:microsoft.com/office/officeart/2018/2/layout/IconVerticalSolidList"/>
    <dgm:cxn modelId="{CCD00796-6454-4C1B-B7BC-E41094467537}" srcId="{A65AB35F-19BA-4B16-B663-18F8619F18BE}" destId="{7B12DCA4-CF9F-4FE7-A1D6-2F3BD6C75736}" srcOrd="1" destOrd="0" parTransId="{F9251B42-4C59-4B8F-A3D8-E0C4C93DD642}" sibTransId="{FB95842E-6CF1-497A-AE85-6B70E3F2B44C}"/>
    <dgm:cxn modelId="{DCDADB2E-D0B6-4D08-918C-92D6F0875EA0}" type="presParOf" srcId="{CD843C0A-F147-443A-BC62-B7356E05F419}" destId="{DE78FC22-A5F3-472B-A34F-A11A605EA39F}" srcOrd="0" destOrd="0" presId="urn:microsoft.com/office/officeart/2018/2/layout/IconVerticalSolidList"/>
    <dgm:cxn modelId="{D3BA2099-5416-452C-8FA8-CB2E8D630CFB}" type="presParOf" srcId="{DE78FC22-A5F3-472B-A34F-A11A605EA39F}" destId="{884CEA42-47F0-409F-873B-B47DB0FFD27B}" srcOrd="0" destOrd="0" presId="urn:microsoft.com/office/officeart/2018/2/layout/IconVerticalSolidList"/>
    <dgm:cxn modelId="{F06BD2BF-CE53-4B5F-849F-ABC8B7CC684A}" type="presParOf" srcId="{DE78FC22-A5F3-472B-A34F-A11A605EA39F}" destId="{C7776197-E4DF-4239-B1D9-19D22D125184}" srcOrd="1" destOrd="0" presId="urn:microsoft.com/office/officeart/2018/2/layout/IconVerticalSolidList"/>
    <dgm:cxn modelId="{E65A8967-0EAC-404B-B197-BC09AE4C4D42}" type="presParOf" srcId="{DE78FC22-A5F3-472B-A34F-A11A605EA39F}" destId="{CE0F7A57-B1E0-423E-BE59-32CECF2FDC97}" srcOrd="2" destOrd="0" presId="urn:microsoft.com/office/officeart/2018/2/layout/IconVerticalSolidList"/>
    <dgm:cxn modelId="{A03B5FFC-4067-4DCB-9CD9-2E09489E9920}" type="presParOf" srcId="{DE78FC22-A5F3-472B-A34F-A11A605EA39F}" destId="{4004CA79-7DB4-49AE-918B-75E1DD6DC38C}" srcOrd="3" destOrd="0" presId="urn:microsoft.com/office/officeart/2018/2/layout/IconVerticalSolidList"/>
    <dgm:cxn modelId="{95A453EA-A517-49A8-B8CB-FDA673839915}" type="presParOf" srcId="{CD843C0A-F147-443A-BC62-B7356E05F419}" destId="{66849A1B-1692-436E-82DC-69D307FEC8BF}" srcOrd="1" destOrd="0" presId="urn:microsoft.com/office/officeart/2018/2/layout/IconVerticalSolidList"/>
    <dgm:cxn modelId="{1B68D139-3853-41CA-9198-5AD4F7A40C6E}" type="presParOf" srcId="{CD843C0A-F147-443A-BC62-B7356E05F419}" destId="{2D4F18EE-DEF3-484D-95DB-3C1A88B51C72}" srcOrd="2" destOrd="0" presId="urn:microsoft.com/office/officeart/2018/2/layout/IconVerticalSolidList"/>
    <dgm:cxn modelId="{C30F3717-7E45-4AB7-9E42-EBDDCF65806B}" type="presParOf" srcId="{2D4F18EE-DEF3-484D-95DB-3C1A88B51C72}" destId="{CFFD2D9B-56C0-4377-85A9-3D21AF01D70D}" srcOrd="0" destOrd="0" presId="urn:microsoft.com/office/officeart/2018/2/layout/IconVerticalSolidList"/>
    <dgm:cxn modelId="{312F974E-9026-4BD5-B097-EC1F45BACD59}" type="presParOf" srcId="{2D4F18EE-DEF3-484D-95DB-3C1A88B51C72}" destId="{8C30942A-62B6-447C-8173-361FD14492C6}" srcOrd="1" destOrd="0" presId="urn:microsoft.com/office/officeart/2018/2/layout/IconVerticalSolidList"/>
    <dgm:cxn modelId="{9742ACFD-CD7D-46F2-8BB6-DC98BC2E6E24}" type="presParOf" srcId="{2D4F18EE-DEF3-484D-95DB-3C1A88B51C72}" destId="{B7E0A589-AC0B-4442-A3EF-3AB35EB9C166}" srcOrd="2" destOrd="0" presId="urn:microsoft.com/office/officeart/2018/2/layout/IconVerticalSolidList"/>
    <dgm:cxn modelId="{D73BB6C0-F7A8-4AA7-83E4-ADA9B8A94842}" type="presParOf" srcId="{2D4F18EE-DEF3-484D-95DB-3C1A88B51C72}" destId="{DAA4AD48-8D92-4A5A-9FEA-A5C14D47922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CEA42-47F0-409F-873B-B47DB0FFD27B}">
      <dsp:nvSpPr>
        <dsp:cNvPr id="0" name=""/>
        <dsp:cNvSpPr/>
      </dsp:nvSpPr>
      <dsp:spPr>
        <a:xfrm>
          <a:off x="0" y="622220"/>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776197-E4DF-4239-B1D9-19D22D125184}">
      <dsp:nvSpPr>
        <dsp:cNvPr id="0" name=""/>
        <dsp:cNvSpPr/>
      </dsp:nvSpPr>
      <dsp:spPr>
        <a:xfrm>
          <a:off x="347486" y="880681"/>
          <a:ext cx="631793" cy="6317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4CA79-7DB4-49AE-918B-75E1DD6DC38C}">
      <dsp:nvSpPr>
        <dsp:cNvPr id="0" name=""/>
        <dsp:cNvSpPr/>
      </dsp:nvSpPr>
      <dsp:spPr>
        <a:xfrm>
          <a:off x="1326765" y="622220"/>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a:t>Q&amp;A</a:t>
          </a:r>
          <a:endParaRPr lang="en-US" sz="2500" kern="1200"/>
        </a:p>
      </dsp:txBody>
      <dsp:txXfrm>
        <a:off x="1326765" y="622220"/>
        <a:ext cx="3542890" cy="1148715"/>
      </dsp:txXfrm>
    </dsp:sp>
    <dsp:sp modelId="{CFFD2D9B-56C0-4377-85A9-3D21AF01D70D}">
      <dsp:nvSpPr>
        <dsp:cNvPr id="0" name=""/>
        <dsp:cNvSpPr/>
      </dsp:nvSpPr>
      <dsp:spPr>
        <a:xfrm>
          <a:off x="0" y="2058114"/>
          <a:ext cx="4869656" cy="11487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0942A-62B6-447C-8173-361FD14492C6}">
      <dsp:nvSpPr>
        <dsp:cNvPr id="0" name=""/>
        <dsp:cNvSpPr/>
      </dsp:nvSpPr>
      <dsp:spPr>
        <a:xfrm>
          <a:off x="347486" y="2316575"/>
          <a:ext cx="631793" cy="6317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A4AD48-8D92-4A5A-9FEA-A5C14D479228}">
      <dsp:nvSpPr>
        <dsp:cNvPr id="0" name=""/>
        <dsp:cNvSpPr/>
      </dsp:nvSpPr>
      <dsp:spPr>
        <a:xfrm>
          <a:off x="1326765" y="2058114"/>
          <a:ext cx="3542890" cy="114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72" tIns="121572" rIns="121572" bIns="121572" numCol="1" spcCol="1270" anchor="ctr" anchorCtr="0">
          <a:noAutofit/>
        </a:bodyPr>
        <a:lstStyle/>
        <a:p>
          <a:pPr marL="0" lvl="0" indent="0" algn="l" defTabSz="1111250">
            <a:lnSpc>
              <a:spcPct val="90000"/>
            </a:lnSpc>
            <a:spcBef>
              <a:spcPct val="0"/>
            </a:spcBef>
            <a:spcAft>
              <a:spcPct val="35000"/>
            </a:spcAft>
            <a:buNone/>
          </a:pPr>
          <a:r>
            <a:rPr lang="en-US" sz="2500" b="1" kern="1200"/>
            <a:t>SESSION ADJOURNMENT</a:t>
          </a:r>
          <a:endParaRPr lang="en-US" sz="2500" kern="1200"/>
        </a:p>
      </dsp:txBody>
      <dsp:txXfrm>
        <a:off x="1326765" y="2058114"/>
        <a:ext cx="3542890" cy="11487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5373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All font should be Montserrat</a:t>
            </a:r>
            <a:endParaRPr/>
          </a:p>
          <a:p>
            <a:pPr marL="0" lvl="0" indent="0" algn="l" rtl="0">
              <a:spcBef>
                <a:spcPts val="0"/>
              </a:spcBef>
              <a:spcAft>
                <a:spcPts val="0"/>
              </a:spcAft>
              <a:buClr>
                <a:srgbClr val="000000"/>
              </a:buClr>
              <a:buSzPts val="1100"/>
              <a:buFont typeface="Arial"/>
              <a:buNone/>
            </a:pPr>
            <a:r>
              <a:rPr lang="en"/>
              <a:t>Text within content blocks should be 12pt font</a:t>
            </a:r>
            <a:endParaRPr/>
          </a:p>
          <a:p>
            <a:pPr marL="0" lvl="0" indent="0" algn="l" rtl="0">
              <a:spcBef>
                <a:spcPts val="0"/>
              </a:spcBef>
              <a:spcAft>
                <a:spcPts val="0"/>
              </a:spcAft>
              <a:buClr>
                <a:srgbClr val="000000"/>
              </a:buClr>
              <a:buSzPts val="1100"/>
              <a:buFont typeface="Arial"/>
              <a:buNone/>
            </a:pPr>
            <a:r>
              <a:rPr lang="en"/>
              <a:t>To edit Department in the lower right corner, click Slide, Edit Master. In top “Master” slide edit Department name in footer</a:t>
            </a:r>
            <a:endParaRPr/>
          </a:p>
        </p:txBody>
      </p:sp>
    </p:spTree>
    <p:extLst>
      <p:ext uri="{BB962C8B-B14F-4D97-AF65-F5344CB8AC3E}">
        <p14:creationId xmlns:p14="http://schemas.microsoft.com/office/powerpoint/2010/main" val="3385862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ctrTitle"/>
          </p:nvPr>
        </p:nvSpPr>
        <p:spPr>
          <a:xfrm>
            <a:off x="1028700" y="1352554"/>
            <a:ext cx="7086600" cy="1368822"/>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2724151"/>
            <a:ext cx="7086600" cy="51435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3235746"/>
            <a:ext cx="2183130" cy="280982"/>
          </a:xfrm>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a:xfrm>
            <a:off x="1028700" y="3242884"/>
            <a:ext cx="4800600" cy="273844"/>
          </a:xfrm>
        </p:spPr>
        <p:txBody>
          <a:bodyPr/>
          <a:lstStyle/>
          <a:p>
            <a:endParaRPr lang="en-US" dirty="0"/>
          </a:p>
        </p:txBody>
      </p:sp>
      <p:sp>
        <p:nvSpPr>
          <p:cNvPr id="6" name="Slide Number Placeholder 5"/>
          <p:cNvSpPr>
            <a:spLocks noGrp="1"/>
          </p:cNvSpPr>
          <p:nvPr>
            <p:ph type="sldNum" sz="quarter" idx="12"/>
          </p:nvPr>
        </p:nvSpPr>
        <p:spPr>
          <a:xfrm>
            <a:off x="6057900" y="1073150"/>
            <a:ext cx="20574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76710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3523021"/>
            <a:ext cx="8116526" cy="614516"/>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706080"/>
            <a:ext cx="8116380" cy="260862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4137537"/>
            <a:ext cx="8115300" cy="526477"/>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152581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0" y="565150"/>
            <a:ext cx="8115300" cy="2101850"/>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850"/>
            <a:ext cx="7597887" cy="74930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32000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51" y="565150"/>
            <a:ext cx="7613650" cy="1953371"/>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2524168"/>
            <a:ext cx="7194552" cy="333332"/>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2969897"/>
            <a:ext cx="7613650" cy="509903"/>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a:xfrm>
            <a:off x="514350" y="284956"/>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TextBox 8"/>
          <p:cNvSpPr txBox="1"/>
          <p:nvPr/>
        </p:nvSpPr>
        <p:spPr>
          <a:xfrm>
            <a:off x="357188" y="70008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8238173" y="202596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832503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768371" y="843526"/>
            <a:ext cx="7609640" cy="1883876"/>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2736237"/>
            <a:ext cx="7608491" cy="74991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284163"/>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a:xfrm>
            <a:off x="514350" y="284163"/>
            <a:ext cx="5243619" cy="273844"/>
          </a:xfrm>
        </p:spPr>
        <p:txBody>
          <a:bodyPr/>
          <a:lstStyle/>
          <a:p>
            <a:endParaRPr lang="en-US" dirty="0"/>
          </a:p>
        </p:txBody>
      </p:sp>
      <p:sp>
        <p:nvSpPr>
          <p:cNvPr id="7" name="Slide Number Placeholder 6"/>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30022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571500"/>
            <a:ext cx="6457949" cy="9779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1651560"/>
            <a:ext cx="2592324" cy="46299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165099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178050"/>
            <a:ext cx="2592324" cy="248596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1644649"/>
            <a:ext cx="2592324" cy="469901"/>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178424"/>
            <a:ext cx="2592324" cy="248559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725319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571500"/>
            <a:ext cx="6457949" cy="9715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3143250"/>
            <a:ext cx="2588687"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1771650"/>
            <a:ext cx="2588687"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516463" y="3655323"/>
            <a:ext cx="2588687"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3143250"/>
            <a:ext cx="2586701"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1771650"/>
            <a:ext cx="2586702"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280699" y="3655323"/>
            <a:ext cx="2586701"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3143250"/>
            <a:ext cx="2592352" cy="51207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1771650"/>
            <a:ext cx="2585909" cy="1143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6037299" y="3655321"/>
            <a:ext cx="2589334" cy="100869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319269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1645920"/>
            <a:ext cx="8115300" cy="30180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444627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Vertical Title 1"/>
          <p:cNvSpPr>
            <a:spLocks noGrp="1"/>
          </p:cNvSpPr>
          <p:nvPr>
            <p:ph type="title" orient="vert"/>
          </p:nvPr>
        </p:nvSpPr>
        <p:spPr>
          <a:xfrm>
            <a:off x="7086600" y="558800"/>
            <a:ext cx="1543050" cy="292735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558800"/>
            <a:ext cx="6153151" cy="2927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284956"/>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a:xfrm>
            <a:off x="514350" y="285750"/>
            <a:ext cx="5243619" cy="273844"/>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608819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04800" rtl="0">
              <a:lnSpc>
                <a:spcPct val="150000"/>
              </a:lnSpc>
              <a:spcBef>
                <a:spcPts val="0"/>
              </a:spcBef>
              <a:spcAft>
                <a:spcPts val="0"/>
              </a:spcAft>
              <a:buSzPts val="1200"/>
              <a:buChar char="●"/>
              <a:defRPr/>
            </a:lvl1pPr>
            <a:lvl2pPr marL="914400" lvl="1" indent="-304800" rtl="0">
              <a:lnSpc>
                <a:spcPct val="150000"/>
              </a:lnSpc>
              <a:spcBef>
                <a:spcPts val="1600"/>
              </a:spcBef>
              <a:spcAft>
                <a:spcPts val="0"/>
              </a:spcAft>
              <a:buSzPts val="1200"/>
              <a:buChar char="○"/>
              <a:defRPr/>
            </a:lvl2pPr>
            <a:lvl3pPr marL="1371600" lvl="2" indent="-304800" rtl="0">
              <a:lnSpc>
                <a:spcPct val="150000"/>
              </a:lnSpc>
              <a:spcBef>
                <a:spcPts val="1600"/>
              </a:spcBef>
              <a:spcAft>
                <a:spcPts val="0"/>
              </a:spcAft>
              <a:buSzPts val="1200"/>
              <a:buChar char="■"/>
              <a:defRPr/>
            </a:lvl3pPr>
            <a:lvl4pPr marL="1828800" lvl="3" indent="-304800" rtl="0">
              <a:lnSpc>
                <a:spcPct val="150000"/>
              </a:lnSpc>
              <a:spcBef>
                <a:spcPts val="1600"/>
              </a:spcBef>
              <a:spcAft>
                <a:spcPts val="0"/>
              </a:spcAft>
              <a:buSzPts val="1200"/>
              <a:buChar char="●"/>
              <a:defRPr/>
            </a:lvl4pPr>
            <a:lvl5pPr marL="2286000" lvl="4" indent="-304800" rtl="0">
              <a:lnSpc>
                <a:spcPct val="150000"/>
              </a:lnSpc>
              <a:spcBef>
                <a:spcPts val="1600"/>
              </a:spcBef>
              <a:spcAft>
                <a:spcPts val="0"/>
              </a:spcAft>
              <a:buSzPts val="1200"/>
              <a:buChar char="○"/>
              <a:defRPr/>
            </a:lvl5pPr>
            <a:lvl6pPr marL="2743200" lvl="5" indent="-304800" rtl="0">
              <a:lnSpc>
                <a:spcPct val="150000"/>
              </a:lnSpc>
              <a:spcBef>
                <a:spcPts val="1600"/>
              </a:spcBef>
              <a:spcAft>
                <a:spcPts val="0"/>
              </a:spcAft>
              <a:buSzPts val="1200"/>
              <a:buChar char="■"/>
              <a:defRPr/>
            </a:lvl6pPr>
            <a:lvl7pPr marL="3200400" lvl="6" indent="-304800" rtl="0">
              <a:lnSpc>
                <a:spcPct val="150000"/>
              </a:lnSpc>
              <a:spcBef>
                <a:spcPts val="1600"/>
              </a:spcBef>
              <a:spcAft>
                <a:spcPts val="0"/>
              </a:spcAft>
              <a:buSzPts val="1200"/>
              <a:buChar char="●"/>
              <a:defRPr/>
            </a:lvl7pPr>
            <a:lvl8pPr marL="3657600" lvl="7" indent="-304800" rtl="0">
              <a:lnSpc>
                <a:spcPct val="150000"/>
              </a:lnSpc>
              <a:spcBef>
                <a:spcPts val="1600"/>
              </a:spcBef>
              <a:spcAft>
                <a:spcPts val="0"/>
              </a:spcAft>
              <a:buSzPts val="1200"/>
              <a:buChar char="○"/>
              <a:defRPr/>
            </a:lvl8pPr>
            <a:lvl9pPr marL="4114800" lvl="8" indent="-304800" rtl="0">
              <a:lnSpc>
                <a:spcPct val="150000"/>
              </a:lnSpc>
              <a:spcBef>
                <a:spcPts val="1600"/>
              </a:spcBef>
              <a:spcAft>
                <a:spcPts val="1600"/>
              </a:spcAft>
              <a:buSzPts val="1200"/>
              <a:buChar char="■"/>
              <a:defRPr/>
            </a:lvl9pPr>
          </a:lstStyle>
          <a:p>
            <a:endParaRPr/>
          </a:p>
        </p:txBody>
      </p:sp>
      <p:sp>
        <p:nvSpPr>
          <p:cNvPr id="33" name="Google Shape;3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7697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0726193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1362"/>
            <a:ext cx="9144000" cy="1862138"/>
          </a:xfrm>
          <a:prstGeom prst="rect">
            <a:avLst/>
          </a:prstGeom>
        </p:spPr>
      </p:pic>
      <p:sp>
        <p:nvSpPr>
          <p:cNvPr id="2" name="Title 1"/>
          <p:cNvSpPr>
            <a:spLocks noGrp="1"/>
          </p:cNvSpPr>
          <p:nvPr>
            <p:ph type="title"/>
          </p:nvPr>
        </p:nvSpPr>
        <p:spPr>
          <a:xfrm>
            <a:off x="514351" y="565150"/>
            <a:ext cx="8115299" cy="2101451"/>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2731294"/>
            <a:ext cx="7867650" cy="716756"/>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285750"/>
            <a:ext cx="2183130" cy="273844"/>
          </a:xfrm>
        </p:spPr>
        <p:txBody>
          <a:bodyPr/>
          <a:lstStyle>
            <a:lvl1pPr algn="r">
              <a:defRPr/>
            </a:lvl1p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11"/>
          </p:nvPr>
        </p:nvSpPr>
        <p:spPr>
          <a:xfrm>
            <a:off x="514350" y="285751"/>
            <a:ext cx="5243619" cy="273049"/>
          </a:xfrm>
        </p:spPr>
        <p:txBody>
          <a:bodyPr/>
          <a:lstStyle/>
          <a:p>
            <a:endParaRPr lang="en-US" dirty="0"/>
          </a:p>
        </p:txBody>
      </p:sp>
      <p:sp>
        <p:nvSpPr>
          <p:cNvPr id="6" name="Slide Number Placeholder 5"/>
          <p:cNvSpPr>
            <a:spLocks noGrp="1"/>
          </p:cNvSpPr>
          <p:nvPr>
            <p:ph type="sldNum" sz="quarter" idx="12"/>
          </p:nvPr>
        </p:nvSpPr>
        <p:spPr>
          <a:xfrm>
            <a:off x="8146839" y="285750"/>
            <a:ext cx="482811"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3168838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5920"/>
            <a:ext cx="4000500" cy="3018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63105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571500"/>
            <a:ext cx="6457950" cy="97155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1637852"/>
            <a:ext cx="3809993"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349500"/>
            <a:ext cx="3983831"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637852"/>
            <a:ext cx="3829050" cy="617934"/>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349500"/>
            <a:ext cx="4000500" cy="2314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1189911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3836584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9952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3086100" cy="120015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560070"/>
            <a:ext cx="4882964" cy="410394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343150"/>
            <a:ext cx="308610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650568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143000"/>
            <a:ext cx="5154930" cy="120015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563431"/>
            <a:ext cx="2733722" cy="410058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14350" y="2343150"/>
            <a:ext cx="5154930" cy="232086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89507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573280"/>
            <a:ext cx="6457950" cy="9697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1645920"/>
            <a:ext cx="8115300" cy="30180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4767263"/>
            <a:ext cx="2183130" cy="273844"/>
          </a:xfrm>
          <a:prstGeom prst="rect">
            <a:avLst/>
          </a:prstGeom>
        </p:spPr>
        <p:txBody>
          <a:bodyPr vert="horz" lIns="91440" tIns="45720" rIns="91440" bIns="45720" rtlCol="0" anchor="ctr"/>
          <a:lstStyle>
            <a:lvl1pPr algn="r">
              <a:defRPr sz="788">
                <a:solidFill>
                  <a:schemeClr val="tx1">
                    <a:tint val="75000"/>
                  </a:schemeClr>
                </a:solidFill>
              </a:defRPr>
            </a:lvl1pPr>
          </a:lstStyle>
          <a:p>
            <a:fld id="{B61BEF0D-F0BB-DE4B-95CE-6DB70DBA9567}" type="datetimeFigureOut">
              <a:rPr lang="en-US" smtClean="0"/>
              <a:pPr/>
              <a:t>11/19/2020</a:t>
            </a:fld>
            <a:endParaRPr lang="en-US" dirty="0"/>
          </a:p>
        </p:txBody>
      </p:sp>
      <p:sp>
        <p:nvSpPr>
          <p:cNvPr id="5" name="Footer Placeholder 4"/>
          <p:cNvSpPr>
            <a:spLocks noGrp="1"/>
          </p:cNvSpPr>
          <p:nvPr>
            <p:ph type="ftr" sz="quarter" idx="3"/>
          </p:nvPr>
        </p:nvSpPr>
        <p:spPr>
          <a:xfrm>
            <a:off x="514350" y="4766884"/>
            <a:ext cx="5829300" cy="273844"/>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285750"/>
            <a:ext cx="2057400" cy="273844"/>
          </a:xfrm>
          <a:prstGeom prst="rect">
            <a:avLst/>
          </a:prstGeom>
        </p:spPr>
        <p:txBody>
          <a:bodyPr vert="horz" lIns="91440" tIns="45720" rIns="91440" bIns="45720" rtlCol="0" anchor="ctr"/>
          <a:lstStyle>
            <a:lvl1pPr algn="r">
              <a:defRPr sz="788">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99362820"/>
      </p:ext>
    </p:extLst>
  </p:cSld>
  <p:clrMap bg1="dk1" tx1="lt1" bg2="dk2"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Lst>
  <p:hf sldNum="0" hdr="0" ftr="0" dt="0"/>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ctrTitle"/>
          </p:nvPr>
        </p:nvSpPr>
        <p:spPr>
          <a:xfrm>
            <a:off x="311700" y="1149069"/>
            <a:ext cx="8520600" cy="144037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600" dirty="0"/>
              <a:t>Advertisement And Signs Ordinance Seminar</a:t>
            </a:r>
          </a:p>
        </p:txBody>
      </p:sp>
      <p:sp>
        <p:nvSpPr>
          <p:cNvPr id="3" name="Subtitle 2">
            <a:extLst>
              <a:ext uri="{FF2B5EF4-FFF2-40B4-BE49-F238E27FC236}">
                <a16:creationId xmlns:a16="http://schemas.microsoft.com/office/drawing/2014/main" id="{7AC0598C-96DE-4DF8-87C8-FE839FC9A553}"/>
              </a:ext>
            </a:extLst>
          </p:cNvPr>
          <p:cNvSpPr>
            <a:spLocks noGrp="1"/>
          </p:cNvSpPr>
          <p:nvPr>
            <p:ph type="subTitle" idx="1"/>
          </p:nvPr>
        </p:nvSpPr>
        <p:spPr>
          <a:xfrm>
            <a:off x="1028700" y="3242039"/>
            <a:ext cx="7086600" cy="514350"/>
          </a:xfrm>
        </p:spPr>
        <p:txBody>
          <a:bodyPr/>
          <a:lstStyle/>
          <a:p>
            <a:r>
              <a:rPr lang="en-US" dirty="0"/>
              <a:t>Amendment To Chapter 4 of the Detroit City Code</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606942"/>
          </a:xfrm>
        </p:spPr>
        <p:txBody>
          <a:bodyPr>
            <a:noAutofit/>
          </a:bodyPr>
          <a:lstStyle/>
          <a:p>
            <a:pPr algn="ctr"/>
            <a:r>
              <a:rPr lang="en-US" sz="1800" b="1" dirty="0">
                <a:effectLst/>
                <a:latin typeface="Montserrat Black" panose="020B0604020202020204" charset="0"/>
                <a:ea typeface="Calibri" panose="020F0502020204030204" pitchFamily="34" charset="0"/>
              </a:rPr>
              <a:t>ADVERTISEMENT SIGN REGULATED ROUTS AND PERMIT REQUIREMENTS</a:t>
            </a:r>
            <a:endParaRPr lang="en-US" sz="18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1990641"/>
            <a:ext cx="8520600" cy="2723890"/>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effectLst/>
                <a:latin typeface="+mj-lt"/>
                <a:ea typeface="Calibri" panose="020F0502020204030204" pitchFamily="34" charset="0"/>
              </a:rPr>
              <a:t>Melissa J. </a:t>
            </a:r>
            <a:r>
              <a:rPr lang="en-US" sz="2400" b="1" dirty="0" err="1">
                <a:effectLst/>
                <a:latin typeface="+mj-lt"/>
                <a:ea typeface="Calibri" panose="020F0502020204030204" pitchFamily="34" charset="0"/>
              </a:rPr>
              <a:t>Staffeld</a:t>
            </a:r>
            <a:endParaRPr lang="en-US" sz="2400" b="1" dirty="0">
              <a:effectLst/>
              <a:latin typeface="+mj-lt"/>
              <a:ea typeface="Calibri" panose="020F0502020204030204" pitchFamily="34" charset="0"/>
            </a:endParaRPr>
          </a:p>
          <a:p>
            <a:pPr marL="1376363" marR="0" indent="-1376363">
              <a:lnSpc>
                <a:spcPct val="100000"/>
              </a:lnSpc>
              <a:spcAft>
                <a:spcPts val="0"/>
              </a:spcAft>
              <a:buNone/>
            </a:pPr>
            <a:r>
              <a:rPr lang="en-US" sz="2400" b="1" dirty="0"/>
              <a:t>	</a:t>
            </a:r>
            <a:r>
              <a:rPr lang="en-US" sz="2000" b="1" dirty="0">
                <a:latin typeface="+mj-lt"/>
              </a:rPr>
              <a:t>Highway Advertising Specialist</a:t>
            </a:r>
            <a:endParaRPr lang="en-US" sz="2000" b="1" dirty="0">
              <a:effectLst/>
              <a:latin typeface="+mj-lt"/>
              <a:ea typeface="Calibri" panose="020F0502020204030204" pitchFamily="34" charset="0"/>
            </a:endParaRPr>
          </a:p>
          <a:p>
            <a:pPr marL="1376363" marR="0" indent="-1376363">
              <a:lnSpc>
                <a:spcPct val="100000"/>
              </a:lnSpc>
              <a:spcAft>
                <a:spcPts val="0"/>
              </a:spcAft>
              <a:buNone/>
            </a:pPr>
            <a:r>
              <a:rPr lang="en-US" sz="2000" b="1" dirty="0">
                <a:effectLst/>
                <a:latin typeface="+mj-lt"/>
                <a:ea typeface="Calibri" panose="020F0502020204030204" pitchFamily="34" charset="0"/>
              </a:rPr>
              <a:t>	</a:t>
            </a:r>
            <a:r>
              <a:rPr lang="en-US" sz="2000" b="1" dirty="0">
                <a:latin typeface="+mj-lt"/>
                <a:ea typeface="Calibri" panose="020F0502020204030204" pitchFamily="34" charset="0"/>
              </a:rPr>
              <a:t>Michigan Department of Transportation</a:t>
            </a:r>
          </a:p>
        </p:txBody>
      </p:sp>
    </p:spTree>
    <p:extLst>
      <p:ext uri="{BB962C8B-B14F-4D97-AF65-F5344CB8AC3E}">
        <p14:creationId xmlns:p14="http://schemas.microsoft.com/office/powerpoint/2010/main" val="70440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1800" b="1" dirty="0">
                <a:effectLst/>
                <a:latin typeface="Montserrat Black" panose="020B0604020202020204" charset="0"/>
                <a:ea typeface="Calibri" panose="020F0502020204030204" pitchFamily="34" charset="0"/>
              </a:rPr>
              <a:t>ADVERTISEMENT SIGN REGULATED ROUTS AND PERMIT REQUIREMENTS</a:t>
            </a:r>
            <a:endParaRPr lang="en-US" sz="18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66584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3DD4-0F1F-4A12-818B-97487F8A95CA}"/>
              </a:ext>
            </a:extLst>
          </p:cNvPr>
          <p:cNvSpPr>
            <a:spLocks noGrp="1"/>
          </p:cNvSpPr>
          <p:nvPr>
            <p:ph type="title"/>
          </p:nvPr>
        </p:nvSpPr>
        <p:spPr>
          <a:xfrm>
            <a:off x="401265" y="514350"/>
            <a:ext cx="1979972" cy="3829050"/>
          </a:xfrm>
        </p:spPr>
        <p:txBody>
          <a:bodyPr vert="horz" lIns="91440" tIns="45720" rIns="91440" bIns="45720" rtlCol="0" anchor="ctr">
            <a:normAutofit/>
          </a:bodyPr>
          <a:lstStyle/>
          <a:p>
            <a:pPr defTabSz="457200">
              <a:spcBef>
                <a:spcPct val="0"/>
              </a:spcBef>
            </a:pPr>
            <a:r>
              <a:rPr lang="en-US" sz="3400" b="1" dirty="0">
                <a:solidFill>
                  <a:srgbClr val="FFFFFF"/>
                </a:solidFill>
              </a:rPr>
              <a:t>Q&amp;A SESSION</a:t>
            </a:r>
          </a:p>
        </p:txBody>
      </p:sp>
      <p:graphicFrame>
        <p:nvGraphicFramePr>
          <p:cNvPr id="5" name="Text Placeholder 2">
            <a:extLst>
              <a:ext uri="{FF2B5EF4-FFF2-40B4-BE49-F238E27FC236}">
                <a16:creationId xmlns:a16="http://schemas.microsoft.com/office/drawing/2014/main" id="{CEC88AC7-1073-4340-8CB5-A09BD276FBAD}"/>
              </a:ext>
            </a:extLst>
          </p:cNvPr>
          <p:cNvGraphicFramePr/>
          <p:nvPr>
            <p:extLst>
              <p:ext uri="{D42A27DB-BD31-4B8C-83A1-F6EECF244321}">
                <p14:modId xmlns:p14="http://schemas.microsoft.com/office/powerpoint/2010/main" val="4141612696"/>
              </p:ext>
            </p:extLst>
          </p:nvPr>
        </p:nvGraphicFramePr>
        <p:xfrm>
          <a:off x="3757612" y="514350"/>
          <a:ext cx="4869656" cy="38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90720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C38A-0322-4618-8E7B-F34AA4474797}"/>
              </a:ext>
            </a:extLst>
          </p:cNvPr>
          <p:cNvSpPr>
            <a:spLocks noGrp="1"/>
          </p:cNvSpPr>
          <p:nvPr>
            <p:ph type="title"/>
          </p:nvPr>
        </p:nvSpPr>
        <p:spPr>
          <a:xfrm>
            <a:off x="311700" y="776797"/>
            <a:ext cx="8520600" cy="572700"/>
          </a:xfrm>
        </p:spPr>
        <p:txBody>
          <a:bodyPr>
            <a:normAutofit fontScale="90000"/>
          </a:bodyPr>
          <a:lstStyle/>
          <a:p>
            <a:pPr algn="ctr"/>
            <a:r>
              <a:rPr lang="en-US" dirty="0"/>
              <a:t>SESSION OVERVIEW AND HIGHLIGHTS</a:t>
            </a:r>
          </a:p>
        </p:txBody>
      </p:sp>
      <p:sp>
        <p:nvSpPr>
          <p:cNvPr id="3" name="Text Placeholder 2">
            <a:extLst>
              <a:ext uri="{FF2B5EF4-FFF2-40B4-BE49-F238E27FC236}">
                <a16:creationId xmlns:a16="http://schemas.microsoft.com/office/drawing/2014/main" id="{FA50CD5E-4A2E-4D86-85C0-CD9383AE2A3A}"/>
              </a:ext>
            </a:extLst>
          </p:cNvPr>
          <p:cNvSpPr>
            <a:spLocks noGrp="1"/>
          </p:cNvSpPr>
          <p:nvPr>
            <p:ph type="body" idx="1"/>
          </p:nvPr>
        </p:nvSpPr>
        <p:spPr>
          <a:xfrm>
            <a:off x="311700" y="1557075"/>
            <a:ext cx="8520600" cy="3416400"/>
          </a:xfrm>
        </p:spPr>
        <p:txBody>
          <a:bodyPr>
            <a:normAutofit lnSpcReduction="10000"/>
          </a:bodyPr>
          <a:lstStyle/>
          <a:p>
            <a:pPr marL="0" marR="0" indent="0">
              <a:lnSpc>
                <a:spcPct val="107000"/>
              </a:lnSpc>
              <a:spcBef>
                <a:spcPts val="0"/>
              </a:spcBef>
              <a:spcAft>
                <a:spcPts val="0"/>
              </a:spcAft>
              <a:buNone/>
              <a:tabLst>
                <a:tab pos="499745" algn="l"/>
              </a:tabLst>
            </a:pPr>
            <a:r>
              <a:rPr lang="en-US" sz="2000" b="1" i="1" u="sng" dirty="0">
                <a:effectLst/>
                <a:latin typeface="+mn-lt"/>
              </a:rPr>
              <a:t>SESSION #3</a:t>
            </a:r>
          </a:p>
          <a:p>
            <a:pPr marL="0" marR="0" indent="0">
              <a:lnSpc>
                <a:spcPct val="107000"/>
              </a:lnSpc>
              <a:spcBef>
                <a:spcPts val="0"/>
              </a:spcBef>
              <a:spcAft>
                <a:spcPts val="0"/>
              </a:spcAft>
              <a:buNone/>
              <a:tabLst>
                <a:tab pos="499745" algn="l"/>
              </a:tabLst>
            </a:pPr>
            <a:endParaRPr lang="en-US" sz="2000" dirty="0">
              <a:effectLst/>
              <a:latin typeface="+mn-lt"/>
            </a:endParaRPr>
          </a:p>
          <a:p>
            <a:pPr marL="744538" indent="-744538">
              <a:lnSpc>
                <a:spcPct val="10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TITLE:  </a:t>
            </a:r>
            <a:r>
              <a:rPr lang="en-US" sz="2000" dirty="0">
                <a:effectLst/>
                <a:latin typeface="Calibri" panose="020F0502020204030204" pitchFamily="34" charset="0"/>
                <a:ea typeface="Calibri" panose="020F0502020204030204" pitchFamily="34" charset="0"/>
                <a:cs typeface="Times New Roman" panose="02020603050405020304" pitchFamily="18" charset="0"/>
              </a:rPr>
              <a:t>PERMIT APPLICATION REVIEW, WAIVER &amp; APPEALS PROCESSES, MDOT REQUIREMENTS</a:t>
            </a:r>
          </a:p>
          <a:p>
            <a:pPr marL="0" indent="0">
              <a:lnSpc>
                <a:spcPct val="100000"/>
              </a:lnSpc>
              <a:buNone/>
            </a:pPr>
            <a:endParaRPr lang="en-US" sz="2000" b="1" dirty="0">
              <a:latin typeface="Calibri" panose="020F0502020204030204" pitchFamily="34" charset="0"/>
              <a:cs typeface="Times New Roman" panose="02020603050405020304" pitchFamily="18" charset="0"/>
            </a:endParaRPr>
          </a:p>
          <a:p>
            <a:pPr marL="0" indent="0">
              <a:lnSpc>
                <a:spcPct val="100000"/>
              </a:lnSpc>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Session Time:  </a:t>
            </a:r>
            <a:r>
              <a:rPr lang="en-US" sz="2000" dirty="0">
                <a:effectLst/>
                <a:latin typeface="Calibri" panose="020F0502020204030204" pitchFamily="34" charset="0"/>
                <a:ea typeface="Calibri" panose="020F0502020204030204" pitchFamily="34" charset="0"/>
                <a:cs typeface="Times New Roman" panose="02020603050405020304" pitchFamily="18" charset="0"/>
              </a:rPr>
              <a:t>Approximately 1.5 hours</a:t>
            </a:r>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0" indent="0" algn="just">
              <a:lnSpc>
                <a:spcPct val="100000"/>
              </a:lnSpc>
              <a:buNone/>
            </a:pPr>
            <a:r>
              <a:rPr lang="en-US" sz="2000" b="1" dirty="0">
                <a:effectLst/>
                <a:latin typeface="+mj-lt"/>
                <a:ea typeface="Calibri" panose="020F0502020204030204" pitchFamily="34" charset="0"/>
                <a:cs typeface="Times New Roman" panose="02020603050405020304" pitchFamily="18" charset="0"/>
              </a:rPr>
              <a:t>Overview:</a:t>
            </a:r>
            <a:r>
              <a:rPr lang="en-US" sz="2000" b="1" dirty="0">
                <a:latin typeface="+mj-lt"/>
                <a:ea typeface="Calibri" panose="020F0502020204030204" pitchFamily="34" charset="0"/>
                <a:cs typeface="Times New Roman" panose="02020603050405020304" pitchFamily="18" charset="0"/>
              </a:rPr>
              <a:t> </a:t>
            </a:r>
            <a:r>
              <a:rPr lang="en-US" sz="1800" dirty="0">
                <a:effectLst/>
                <a:latin typeface="+mj-lt"/>
                <a:ea typeface="Calibri" panose="020F0502020204030204" pitchFamily="34" charset="0"/>
                <a:cs typeface="Times New Roman" panose="02020603050405020304" pitchFamily="18" charset="0"/>
              </a:rPr>
              <a:t>Review Sign Application requirements and process and identify core changes. Overview of sign related Overview of PDD waiver process.  Overview of DAH appeals and hearings requirements and process. Overview of MDOT requirements for regulated roads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p>
          <a:p>
            <a:pPr marL="499745" marR="0" lvl="0" indent="-499745" algn="l" defTabSz="914400" rtl="0" eaLnBrk="1" fontAlgn="auto" latinLnBrk="0" hangingPunct="1">
              <a:lnSpc>
                <a:spcPct val="107000"/>
              </a:lnSpc>
              <a:spcBef>
                <a:spcPts val="0"/>
              </a:spcBef>
              <a:spcAft>
                <a:spcPts val="0"/>
              </a:spcAft>
              <a:buClr>
                <a:srgbClr val="000000"/>
              </a:buClr>
              <a:buSzTx/>
              <a:buFont typeface="Arial"/>
              <a:buNone/>
              <a:tabLst>
                <a:tab pos="499745" algn="l"/>
              </a:tabLst>
              <a:defRPr/>
            </a:pPr>
            <a:endParaRPr lang="en-US" sz="2000" b="1" i="0" u="none" strike="noStrike" cap="none" dirty="0">
              <a:solidFill>
                <a:schemeClr val="lt1"/>
              </a:solidFill>
              <a:effectLst/>
              <a:latin typeface="+mn-lt"/>
              <a:ea typeface="+mn-ea"/>
              <a:cs typeface="+mn-cs"/>
              <a:sym typeface="Arial"/>
            </a:endParaRPr>
          </a:p>
          <a:p>
            <a:pPr marL="152400" indent="0">
              <a:buNone/>
            </a:pPr>
            <a:endParaRPr lang="en-US" dirty="0"/>
          </a:p>
        </p:txBody>
      </p:sp>
    </p:spTree>
    <p:extLst>
      <p:ext uri="{BB962C8B-B14F-4D97-AF65-F5344CB8AC3E}">
        <p14:creationId xmlns:p14="http://schemas.microsoft.com/office/powerpoint/2010/main" val="87001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76241"/>
            <a:ext cx="8520600" cy="614994"/>
          </a:xfrm>
        </p:spPr>
        <p:txBody>
          <a:bodyPr>
            <a:noAutofit/>
          </a:bodyPr>
          <a:lstStyle/>
          <a:p>
            <a:pPr algn="ctr"/>
            <a:r>
              <a:rPr lang="en-US" sz="2400" b="1" dirty="0">
                <a:latin typeface="Montserrat Black" panose="020B0604020202020204" charset="0"/>
              </a:rPr>
              <a:t>ELECTRONIC PERMIT APPLICATION REVIEW</a:t>
            </a:r>
            <a:br>
              <a:rPr lang="en-US" sz="2000" b="1" dirty="0">
                <a:latin typeface="Montserrat Black" panose="020B0604020202020204" charset="0"/>
              </a:rPr>
            </a:b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1877352"/>
            <a:ext cx="8520600" cy="2837179"/>
          </a:xfrm>
        </p:spPr>
        <p:txBody>
          <a:bodyPr>
            <a:normAutofit/>
          </a:bodyPr>
          <a:lstStyle/>
          <a:p>
            <a:pPr marL="0" marR="0" indent="0" fontAlgn="base">
              <a:lnSpc>
                <a:spcPct val="100000"/>
              </a:lnSpc>
              <a:spcBef>
                <a:spcPts val="0"/>
              </a:spcBef>
              <a:buNone/>
            </a:pPr>
            <a:r>
              <a:rPr lang="en-US" sz="20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000" b="1" dirty="0">
                <a:effectLst/>
                <a:latin typeface="Bahnschrift SemiBold SemiConden" panose="020B0502040204020203" pitchFamily="34" charset="0"/>
                <a:ea typeface="Calibri" panose="020F0502020204030204" pitchFamily="34" charset="0"/>
              </a:rPr>
              <a:t>Eric B. Johnson</a:t>
            </a:r>
          </a:p>
          <a:p>
            <a:pPr marL="0" marR="0" indent="0" fontAlgn="base">
              <a:lnSpc>
                <a:spcPct val="100000"/>
              </a:lnSpc>
              <a:spcBef>
                <a:spcPts val="0"/>
              </a:spcBef>
              <a:spcAft>
                <a:spcPts val="600"/>
              </a:spcAft>
              <a:buNone/>
            </a:pPr>
            <a:r>
              <a:rPr lang="en-US" sz="2000" b="1" dirty="0">
                <a:effectLst/>
                <a:latin typeface="Bahnschrift SemiBold SemiConden" panose="020B0502040204020203" pitchFamily="34" charset="0"/>
                <a:ea typeface="Calibri" panose="020F0502020204030204" pitchFamily="34" charset="0"/>
              </a:rPr>
              <a:t>		</a:t>
            </a:r>
            <a:r>
              <a:rPr lang="en-US" sz="2000" b="1" dirty="0">
                <a:latin typeface="Bahnschrift SemiBold SemiConden" panose="020B0502040204020203" pitchFamily="34" charset="0"/>
                <a:ea typeface="Calibri" panose="020F0502020204030204" pitchFamily="34" charset="0"/>
              </a:rPr>
              <a:t>S</a:t>
            </a:r>
            <a:r>
              <a:rPr lang="en-US" sz="1800" b="1" dirty="0">
                <a:effectLst/>
                <a:latin typeface="Bahnschrift SemiBold SemiConden" panose="020B0502040204020203" pitchFamily="34" charset="0"/>
                <a:ea typeface="Calibri" panose="020F0502020204030204" pitchFamily="34" charset="0"/>
              </a:rPr>
              <a:t>upervising Building Inspector</a:t>
            </a:r>
            <a:endParaRPr lang="en-US" sz="1800" b="1" dirty="0">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latin typeface="Bahnschrift SemiBold SemiConden" panose="020B0502040204020203" pitchFamily="34" charset="0"/>
                <a:ea typeface="Calibri" panose="020F0502020204030204" pitchFamily="34" charset="0"/>
              </a:rPr>
              <a:t>		Developer Resource Center (DRC)</a:t>
            </a:r>
            <a:endParaRPr lang="en-US" sz="1800" b="1" dirty="0">
              <a:effectLst/>
              <a:latin typeface="Bahnschrift SemiBold SemiConden" panose="020B0502040204020203" pitchFamily="34" charset="0"/>
              <a:ea typeface="Calibri" panose="020F0502020204030204" pitchFamily="34" charset="0"/>
            </a:endParaRPr>
          </a:p>
          <a:p>
            <a:pPr marL="0" marR="0" indent="0" fontAlgn="base">
              <a:lnSpc>
                <a:spcPct val="100000"/>
              </a:lnSpc>
              <a:spcBef>
                <a:spcPts val="0"/>
              </a:spcBef>
              <a:spcAft>
                <a:spcPts val="0"/>
              </a:spcAft>
              <a:buNone/>
            </a:pPr>
            <a:r>
              <a:rPr lang="en-US" sz="1800" b="1" dirty="0">
                <a:effectLst/>
                <a:latin typeface="Bahnschrift SemiBold SemiConden" panose="020B0502040204020203" pitchFamily="34" charset="0"/>
                <a:ea typeface="Calibri" panose="020F0502020204030204" pitchFamily="34" charset="0"/>
              </a:rPr>
              <a:t>		Building Safety Engineering And Environmental Department</a:t>
            </a:r>
          </a:p>
        </p:txBody>
      </p:sp>
    </p:spTree>
    <p:extLst>
      <p:ext uri="{BB962C8B-B14F-4D97-AF65-F5344CB8AC3E}">
        <p14:creationId xmlns:p14="http://schemas.microsoft.com/office/powerpoint/2010/main" val="3389987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A6650-6E5E-402A-8520-244F70EC1B1C}"/>
              </a:ext>
            </a:extLst>
          </p:cNvPr>
          <p:cNvSpPr>
            <a:spLocks noGrp="1"/>
          </p:cNvSpPr>
          <p:nvPr>
            <p:ph type="title"/>
          </p:nvPr>
        </p:nvSpPr>
        <p:spPr>
          <a:xfrm>
            <a:off x="311700" y="946728"/>
            <a:ext cx="8520600" cy="598849"/>
          </a:xfrm>
        </p:spPr>
        <p:txBody>
          <a:bodyPr>
            <a:normAutofit/>
          </a:bodyPr>
          <a:lstStyle/>
          <a:p>
            <a:pPr algn="ctr"/>
            <a:r>
              <a:rPr lang="en-US" sz="2400" b="1" dirty="0">
                <a:latin typeface="Montserrat Black" panose="020B0604020202020204" charset="0"/>
              </a:rPr>
              <a:t>APPLICATION PROCESS WALK THROUGH</a:t>
            </a:r>
          </a:p>
        </p:txBody>
      </p:sp>
      <p:sp>
        <p:nvSpPr>
          <p:cNvPr id="5" name="Text Placeholder 2">
            <a:extLst>
              <a:ext uri="{FF2B5EF4-FFF2-40B4-BE49-F238E27FC236}">
                <a16:creationId xmlns:a16="http://schemas.microsoft.com/office/drawing/2014/main" id="{93139452-5753-4229-8702-BC7AF49FADAE}"/>
              </a:ext>
            </a:extLst>
          </p:cNvPr>
          <p:cNvSpPr>
            <a:spLocks noGrp="1"/>
          </p:cNvSpPr>
          <p:nvPr>
            <p:ph type="body" idx="1"/>
          </p:nvPr>
        </p:nvSpPr>
        <p:spPr>
          <a:xfrm>
            <a:off x="311150" y="1747880"/>
            <a:ext cx="8521700" cy="3213058"/>
          </a:xfrm>
        </p:spPr>
        <p:txBody>
          <a:bodyPr>
            <a:normAutofit/>
          </a:bodyPr>
          <a:lstStyle/>
          <a:p>
            <a:pPr marL="285750" indent="-285750" algn="just" fontAlgn="base">
              <a:lnSpc>
                <a:spcPct val="100000"/>
              </a:lnSpc>
              <a:spcAft>
                <a:spcPts val="1200"/>
              </a:spcAft>
              <a:buFont typeface="Wingdings" panose="05000000000000000000" pitchFamily="2" charset="2"/>
              <a:buChar char="q"/>
            </a:pPr>
            <a:r>
              <a:rPr lang="en-US" sz="1900" dirty="0">
                <a:latin typeface="Arial" panose="020B0604020202020204" pitchFamily="34" charset="0"/>
                <a:cs typeface="Arial" panose="020B0604020202020204" pitchFamily="34" charset="0"/>
              </a:rPr>
              <a:t>REVIEW ELECTRONIC APPLICATION PROCESS THROUGH ACCELA</a:t>
            </a:r>
          </a:p>
          <a:p>
            <a:pPr marL="285750" indent="-285750" algn="just" fontAlgn="base">
              <a:lnSpc>
                <a:spcPct val="100000"/>
              </a:lnSpc>
              <a:spcAft>
                <a:spcPts val="1200"/>
              </a:spcAft>
              <a:buFont typeface="Wingdings" panose="05000000000000000000" pitchFamily="2" charset="2"/>
              <a:buChar char="q"/>
            </a:pPr>
            <a:r>
              <a:rPr lang="en-US" sz="1900" dirty="0">
                <a:latin typeface="Arial" panose="020B0604020202020204" pitchFamily="34" charset="0"/>
                <a:cs typeface="Arial" panose="020B0604020202020204" pitchFamily="34" charset="0"/>
              </a:rPr>
              <a:t>REVIEW DOCUMENT SUBMITTAL THROUGH PROJECTDOX</a:t>
            </a:r>
          </a:p>
        </p:txBody>
      </p:sp>
    </p:spTree>
    <p:extLst>
      <p:ext uri="{BB962C8B-B14F-4D97-AF65-F5344CB8AC3E}">
        <p14:creationId xmlns:p14="http://schemas.microsoft.com/office/powerpoint/2010/main" val="223534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2400" b="1" dirty="0">
                <a:latin typeface="Montserrat Black" panose="020B0604020202020204" charset="0"/>
              </a:rPr>
              <a:t>APPLICATION PROCESS WALK THROUGH</a:t>
            </a:r>
            <a:br>
              <a:rPr lang="en-US" sz="2000" b="1" dirty="0">
                <a:latin typeface="Montserrat Black" panose="020B0604020202020204" charset="0"/>
              </a:rPr>
            </a:b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1564569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a:bodyPr>
          <a:lstStyle/>
          <a:p>
            <a:pPr algn="ctr"/>
            <a:r>
              <a:rPr lang="en-US" sz="2000" dirty="0">
                <a:effectLst/>
                <a:latin typeface="Montserrat Black" panose="020B0604020202020204" charset="0"/>
                <a:ea typeface="Calibri" panose="020F0502020204030204" pitchFamily="34" charset="0"/>
              </a:rPr>
              <a:t>SIGN PERMIT WAIVER REQUIREMENTS AND PROCESS</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latin typeface="Bahnschrift SemiBold SemiConden" panose="020B0502040204020203" pitchFamily="34" charset="0"/>
                <a:ea typeface="Calibri" panose="020F0502020204030204" pitchFamily="34" charset="0"/>
                <a:cs typeface="Times New Roman" panose="02020603050405020304" pitchFamily="18" charset="0"/>
              </a:rPr>
              <a:t>Russell Baltimore</a:t>
            </a:r>
          </a:p>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	Assistant Director, </a:t>
            </a:r>
            <a:endParaRPr lang="en-US" sz="2400" b="1"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a:t>
            </a:r>
            <a:r>
              <a:rPr lang="en-US" sz="2000" dirty="0">
                <a:effectLst/>
                <a:latin typeface="Bahnschrift SemiBold SemiConden" panose="020B0502040204020203" pitchFamily="34" charset="0"/>
                <a:ea typeface="Calibri" panose="020F0502020204030204" pitchFamily="34" charset="0"/>
              </a:rPr>
              <a:t>Planning And Development Department</a:t>
            </a:r>
          </a:p>
        </p:txBody>
      </p:sp>
    </p:spTree>
    <p:extLst>
      <p:ext uri="{BB962C8B-B14F-4D97-AF65-F5344CB8AC3E}">
        <p14:creationId xmlns:p14="http://schemas.microsoft.com/office/powerpoint/2010/main" val="71460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2000" dirty="0">
                <a:effectLst/>
                <a:latin typeface="Montserrat Black" panose="020B0604020202020204" charset="0"/>
                <a:ea typeface="Calibri" panose="020F0502020204030204" pitchFamily="34" charset="0"/>
              </a:rPr>
              <a:t>SIGN PERMIT WAIVER REQUIREMENTS AND PROCESS</a:t>
            </a:r>
            <a:endParaRPr lang="en-US" sz="20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3337867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572700"/>
          </a:xfrm>
        </p:spPr>
        <p:txBody>
          <a:bodyPr>
            <a:normAutofit/>
          </a:bodyPr>
          <a:lstStyle/>
          <a:p>
            <a:pPr algn="ctr"/>
            <a:r>
              <a:rPr lang="en-US" sz="2400" dirty="0">
                <a:latin typeface="Montserrat Black" panose="020B0604020202020204" charset="0"/>
              </a:rPr>
              <a:t>SIGN APPEALS AND HEARINGS PROCESS</a:t>
            </a:r>
            <a:endParaRPr lang="en-US" sz="24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103929"/>
            <a:ext cx="8520600" cy="2610601"/>
          </a:xfrm>
        </p:spPr>
        <p:txBody>
          <a:bodyPr>
            <a:normAutofit/>
          </a:bodyPr>
          <a:lstStyle/>
          <a:p>
            <a:pPr marL="1376363" marR="0" indent="-1376363">
              <a:lnSpc>
                <a:spcPct val="100000"/>
              </a:lnSpc>
              <a:spcAft>
                <a:spcPts val="0"/>
              </a:spcAft>
              <a:buNone/>
            </a:pPr>
            <a:r>
              <a:rPr lang="en-US" sz="2400" b="1" dirty="0">
                <a:effectLst/>
                <a:latin typeface="Bahnschrift SemiBold SemiConden" panose="020B0502040204020203" pitchFamily="34" charset="0"/>
                <a:ea typeface="Calibri" panose="020F0502020204030204" pitchFamily="34" charset="0"/>
                <a:cs typeface="Times New Roman" panose="02020603050405020304" pitchFamily="18" charset="0"/>
              </a:rPr>
              <a:t>Presenter:  </a:t>
            </a:r>
            <a:r>
              <a:rPr lang="en-US" sz="2400" b="1" dirty="0"/>
              <a:t>Miriam Blanks-Smart</a:t>
            </a:r>
            <a:endParaRPr lang="en-US" sz="2400" b="1"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r>
              <a:rPr lang="en-US" sz="2400" dirty="0">
                <a:effectLst/>
                <a:latin typeface="Bahnschrift SemiBold SemiConden" panose="020B0502040204020203" pitchFamily="34" charset="0"/>
                <a:ea typeface="Calibri" panose="020F0502020204030204" pitchFamily="34" charset="0"/>
              </a:rPr>
              <a:t>	</a:t>
            </a:r>
            <a:r>
              <a:rPr lang="en-US" sz="2000" dirty="0">
                <a:latin typeface="Bahnschrift SemiBold SemiConden" panose="020B0502040204020203" pitchFamily="34" charset="0"/>
                <a:ea typeface="Calibri" panose="020F0502020204030204" pitchFamily="34" charset="0"/>
              </a:rPr>
              <a:t>Director</a:t>
            </a:r>
          </a:p>
          <a:p>
            <a:pPr marL="1376363" marR="0" indent="-1376363">
              <a:lnSpc>
                <a:spcPct val="100000"/>
              </a:lnSpc>
              <a:spcAft>
                <a:spcPts val="0"/>
              </a:spcAft>
              <a:buNone/>
            </a:pPr>
            <a:r>
              <a:rPr lang="en-US" sz="2000" dirty="0">
                <a:effectLst/>
                <a:latin typeface="Bahnschrift SemiBold SemiConden" panose="020B0502040204020203" pitchFamily="34" charset="0"/>
                <a:ea typeface="Calibri" panose="020F0502020204030204" pitchFamily="34" charset="0"/>
              </a:rPr>
              <a:t>	</a:t>
            </a:r>
            <a:r>
              <a:rPr lang="en-US" sz="2000" dirty="0">
                <a:latin typeface="Bahnschrift SemiBold SemiConden" panose="020B0502040204020203" pitchFamily="34" charset="0"/>
                <a:ea typeface="Calibri" panose="020F0502020204030204" pitchFamily="34" charset="0"/>
              </a:rPr>
              <a:t>Department of Appeals And Hearings</a:t>
            </a:r>
            <a:endParaRPr lang="en-US" sz="2000" dirty="0">
              <a:effectLst/>
              <a:latin typeface="Bahnschrift SemiBold SemiConden" panose="020B0502040204020203" pitchFamily="34" charset="0"/>
              <a:ea typeface="Calibri" panose="020F0502020204030204" pitchFamily="34" charset="0"/>
            </a:endParaRPr>
          </a:p>
          <a:p>
            <a:pPr marL="1376363" marR="0" indent="-1376363">
              <a:lnSpc>
                <a:spcPct val="100000"/>
              </a:lnSpc>
              <a:spcAft>
                <a:spcPts val="0"/>
              </a:spcAft>
              <a:buNone/>
            </a:pPr>
            <a:endParaRPr lang="en-US" sz="2400" dirty="0">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3285327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7704-BA09-42B7-9418-AF4735A793FF}"/>
              </a:ext>
            </a:extLst>
          </p:cNvPr>
          <p:cNvSpPr>
            <a:spLocks noGrp="1"/>
          </p:cNvSpPr>
          <p:nvPr>
            <p:ph type="title"/>
          </p:nvPr>
        </p:nvSpPr>
        <p:spPr>
          <a:xfrm>
            <a:off x="311700" y="1003373"/>
            <a:ext cx="8520600" cy="704046"/>
          </a:xfrm>
        </p:spPr>
        <p:txBody>
          <a:bodyPr>
            <a:noAutofit/>
          </a:bodyPr>
          <a:lstStyle/>
          <a:p>
            <a:pPr algn="ctr"/>
            <a:r>
              <a:rPr lang="en-US" sz="2400" dirty="0">
                <a:latin typeface="Montserrat Black" panose="020B0604020202020204" charset="0"/>
              </a:rPr>
              <a:t>SIGN APPEALS AND HEARINGS PROCESS</a:t>
            </a:r>
            <a:endParaRPr lang="en-US" sz="2400" b="1" dirty="0">
              <a:latin typeface="Montserrat Black" panose="020B0604020202020204" charset="0"/>
            </a:endParaRPr>
          </a:p>
        </p:txBody>
      </p:sp>
      <p:sp>
        <p:nvSpPr>
          <p:cNvPr id="3" name="Text Placeholder 2">
            <a:extLst>
              <a:ext uri="{FF2B5EF4-FFF2-40B4-BE49-F238E27FC236}">
                <a16:creationId xmlns:a16="http://schemas.microsoft.com/office/drawing/2014/main" id="{2F7E326C-3D61-48C1-8631-489C6840E6E9}"/>
              </a:ext>
            </a:extLst>
          </p:cNvPr>
          <p:cNvSpPr>
            <a:spLocks noGrp="1"/>
          </p:cNvSpPr>
          <p:nvPr>
            <p:ph type="body" idx="1"/>
          </p:nvPr>
        </p:nvSpPr>
        <p:spPr>
          <a:xfrm>
            <a:off x="311700" y="2290046"/>
            <a:ext cx="8520600" cy="2424484"/>
          </a:xfrm>
        </p:spPr>
        <p:txBody>
          <a:bodyPr>
            <a:normAutofit/>
          </a:bodyPr>
          <a:lstStyle/>
          <a:p>
            <a:pPr marL="1376363" marR="0" indent="-1376363" algn="ctr">
              <a:lnSpc>
                <a:spcPct val="100000"/>
              </a:lnSpc>
              <a:spcAft>
                <a:spcPts val="0"/>
              </a:spcAft>
              <a:buNone/>
            </a:pPr>
            <a:r>
              <a:rPr lang="en-US" sz="4000" b="1" dirty="0">
                <a:effectLst/>
                <a:latin typeface="Bahnschrift SemiBold SemiConden" panose="020B0502040204020203" pitchFamily="34" charset="0"/>
                <a:ea typeface="Calibri" panose="020F0502020204030204" pitchFamily="34" charset="0"/>
                <a:cs typeface="Times New Roman" panose="02020603050405020304" pitchFamily="18" charset="0"/>
              </a:rPr>
              <a:t>Q&amp;</a:t>
            </a:r>
            <a:r>
              <a:rPr lang="en-US" sz="4000" b="1" dirty="0">
                <a:latin typeface="Bahnschrift SemiBold SemiConden" panose="020B0502040204020203" pitchFamily="34" charset="0"/>
                <a:ea typeface="Calibri" panose="020F0502020204030204" pitchFamily="34" charset="0"/>
                <a:cs typeface="Times New Roman" panose="02020603050405020304" pitchFamily="18" charset="0"/>
              </a:rPr>
              <a:t>A SESSION</a:t>
            </a:r>
            <a:endParaRPr lang="en-US" sz="4000" dirty="0">
              <a:effectLst/>
              <a:latin typeface="Bahnschrift SemiBold SemiConden" panose="020B0502040204020203" pitchFamily="34" charset="0"/>
              <a:ea typeface="Calibri" panose="020F0502020204030204" pitchFamily="34" charset="0"/>
            </a:endParaRPr>
          </a:p>
        </p:txBody>
      </p:sp>
    </p:spTree>
    <p:extLst>
      <p:ext uri="{BB962C8B-B14F-4D97-AF65-F5344CB8AC3E}">
        <p14:creationId xmlns:p14="http://schemas.microsoft.com/office/powerpoint/2010/main" val="406566829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1878</TotalTime>
  <Words>275</Words>
  <Application>Microsoft Office PowerPoint</Application>
  <PresentationFormat>On-screen Show (16:9)</PresentationFormat>
  <Paragraphs>44</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Montserrat Black</vt:lpstr>
      <vt:lpstr>Century Gothic</vt:lpstr>
      <vt:lpstr>Wingdings</vt:lpstr>
      <vt:lpstr>Bahnschrift SemiBold SemiConden</vt:lpstr>
      <vt:lpstr>Vapor Trail</vt:lpstr>
      <vt:lpstr>Advertisement And Signs Ordinance Seminar</vt:lpstr>
      <vt:lpstr>SESSION OVERVIEW AND HIGHLIGHTS</vt:lpstr>
      <vt:lpstr>ELECTRONIC PERMIT APPLICATION REVIEW </vt:lpstr>
      <vt:lpstr>APPLICATION PROCESS WALK THROUGH</vt:lpstr>
      <vt:lpstr>APPLICATION PROCESS WALK THROUGH </vt:lpstr>
      <vt:lpstr>SIGN PERMIT WAIVER REQUIREMENTS AND PROCESS</vt:lpstr>
      <vt:lpstr>SIGN PERMIT WAIVER REQUIREMENTS AND PROCESS</vt:lpstr>
      <vt:lpstr>SIGN APPEALS AND HEARINGS PROCESS</vt:lpstr>
      <vt:lpstr>SIGN APPEALS AND HEARINGS PROCESS</vt:lpstr>
      <vt:lpstr>ADVERTISEMENT SIGN REGULATED ROUTS AND PERMIT REQUIREMENTS</vt:lpstr>
      <vt:lpstr>ADVERTISEMENT SIGN REGULATED ROUTS AND PERMIT REQUIREMENTS</vt:lpstr>
      <vt:lpstr>Q&amp;A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Advertisement And Signs Ordinance Webinar</dc:title>
  <dc:creator>eric johnson</dc:creator>
  <cp:lastModifiedBy>eric johnson</cp:lastModifiedBy>
  <cp:revision>75</cp:revision>
  <dcterms:modified xsi:type="dcterms:W3CDTF">2020-11-19T20:31:19Z</dcterms:modified>
</cp:coreProperties>
</file>