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974" r:id="rId1"/>
  </p:sldMasterIdLst>
  <p:notesMasterIdLst>
    <p:notesMasterId r:id="rId20"/>
  </p:notesMasterIdLst>
  <p:sldIdLst>
    <p:sldId id="256" r:id="rId2"/>
    <p:sldId id="287" r:id="rId3"/>
    <p:sldId id="293" r:id="rId4"/>
    <p:sldId id="303" r:id="rId5"/>
    <p:sldId id="304" r:id="rId6"/>
    <p:sldId id="308" r:id="rId7"/>
    <p:sldId id="309" r:id="rId8"/>
    <p:sldId id="310" r:id="rId9"/>
    <p:sldId id="311" r:id="rId10"/>
    <p:sldId id="315" r:id="rId11"/>
    <p:sldId id="298" r:id="rId12"/>
    <p:sldId id="296" r:id="rId13"/>
    <p:sldId id="300" r:id="rId14"/>
    <p:sldId id="297" r:id="rId15"/>
    <p:sldId id="301" r:id="rId16"/>
    <p:sldId id="299" r:id="rId17"/>
    <p:sldId id="302" r:id="rId18"/>
    <p:sldId id="292" r:id="rId19"/>
  </p:sldIdLst>
  <p:sldSz cx="9144000" cy="5143500" type="screen16x9"/>
  <p:notesSz cx="6858000" cy="9144000"/>
  <p:embeddedFontLst>
    <p:embeddedFont>
      <p:font typeface="Bahnschrift SemiBold SemiConden" panose="020B0502040204020203" pitchFamily="34" charset="0"/>
      <p:bold r:id="rId21"/>
    </p:embeddedFont>
    <p:embeddedFont>
      <p:font typeface="Calibri" panose="020F0502020204030204" pitchFamily="34" charset="0"/>
      <p:regular r:id="rId22"/>
      <p:bold r:id="rId23"/>
      <p:italic r:id="rId24"/>
      <p:boldItalic r:id="rId25"/>
    </p:embeddedFont>
    <p:embeddedFont>
      <p:font typeface="Century Gothic" panose="020B0502020202020204" pitchFamily="34" charset="0"/>
      <p:regular r:id="rId26"/>
      <p:bold r:id="rId27"/>
      <p:italic r:id="rId28"/>
      <p:boldItalic r:id="rId29"/>
    </p:embeddedFont>
    <p:embeddedFont>
      <p:font typeface="Montserrat Black" panose="020B0604020202020204" charset="0"/>
      <p:bold r:id="rId30"/>
      <p:boldItalic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4660"/>
  </p:normalViewPr>
  <p:slideViewPr>
    <p:cSldViewPr snapToGrid="0">
      <p:cViewPr varScale="1">
        <p:scale>
          <a:sx n="79" d="100"/>
          <a:sy n="79" d="100"/>
        </p:scale>
        <p:origin x="836"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5AB35F-19BA-4B16-B663-18F8619F18BE}"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ABEAFE4E-BA74-4F10-A394-D32EC09C2D5C}">
      <dgm:prSet/>
      <dgm:spPr/>
      <dgm:t>
        <a:bodyPr/>
        <a:lstStyle/>
        <a:p>
          <a:r>
            <a:rPr lang="en-US" b="1"/>
            <a:t>Q&amp;A</a:t>
          </a:r>
          <a:endParaRPr lang="en-US"/>
        </a:p>
      </dgm:t>
    </dgm:pt>
    <dgm:pt modelId="{F05B652A-A24E-4681-B313-AA17B73C3A21}" type="parTrans" cxnId="{D3934C45-4154-4373-A021-F0E153F79784}">
      <dgm:prSet/>
      <dgm:spPr/>
      <dgm:t>
        <a:bodyPr/>
        <a:lstStyle/>
        <a:p>
          <a:endParaRPr lang="en-US"/>
        </a:p>
      </dgm:t>
    </dgm:pt>
    <dgm:pt modelId="{5E4267D1-3C65-4237-B638-4B3AB3ECEF56}" type="sibTrans" cxnId="{D3934C45-4154-4373-A021-F0E153F79784}">
      <dgm:prSet/>
      <dgm:spPr/>
      <dgm:t>
        <a:bodyPr/>
        <a:lstStyle/>
        <a:p>
          <a:endParaRPr lang="en-US"/>
        </a:p>
      </dgm:t>
    </dgm:pt>
    <dgm:pt modelId="{7B12DCA4-CF9F-4FE7-A1D6-2F3BD6C75736}">
      <dgm:prSet/>
      <dgm:spPr/>
      <dgm:t>
        <a:bodyPr/>
        <a:lstStyle/>
        <a:p>
          <a:r>
            <a:rPr lang="en-US" b="1"/>
            <a:t>SESSION ADJOURNMENT</a:t>
          </a:r>
          <a:endParaRPr lang="en-US"/>
        </a:p>
      </dgm:t>
    </dgm:pt>
    <dgm:pt modelId="{F9251B42-4C59-4B8F-A3D8-E0C4C93DD642}" type="parTrans" cxnId="{CCD00796-6454-4C1B-B7BC-E41094467537}">
      <dgm:prSet/>
      <dgm:spPr/>
      <dgm:t>
        <a:bodyPr/>
        <a:lstStyle/>
        <a:p>
          <a:endParaRPr lang="en-US"/>
        </a:p>
      </dgm:t>
    </dgm:pt>
    <dgm:pt modelId="{FB95842E-6CF1-497A-AE85-6B70E3F2B44C}" type="sibTrans" cxnId="{CCD00796-6454-4C1B-B7BC-E41094467537}">
      <dgm:prSet/>
      <dgm:spPr/>
      <dgm:t>
        <a:bodyPr/>
        <a:lstStyle/>
        <a:p>
          <a:endParaRPr lang="en-US"/>
        </a:p>
      </dgm:t>
    </dgm:pt>
    <dgm:pt modelId="{CD843C0A-F147-443A-BC62-B7356E05F419}" type="pres">
      <dgm:prSet presAssocID="{A65AB35F-19BA-4B16-B663-18F8619F18BE}" presName="root" presStyleCnt="0">
        <dgm:presLayoutVars>
          <dgm:dir/>
          <dgm:resizeHandles val="exact"/>
        </dgm:presLayoutVars>
      </dgm:prSet>
      <dgm:spPr/>
    </dgm:pt>
    <dgm:pt modelId="{DE78FC22-A5F3-472B-A34F-A11A605EA39F}" type="pres">
      <dgm:prSet presAssocID="{ABEAFE4E-BA74-4F10-A394-D32EC09C2D5C}" presName="compNode" presStyleCnt="0"/>
      <dgm:spPr/>
    </dgm:pt>
    <dgm:pt modelId="{884CEA42-47F0-409F-873B-B47DB0FFD27B}" type="pres">
      <dgm:prSet presAssocID="{ABEAFE4E-BA74-4F10-A394-D32EC09C2D5C}" presName="bgRect" presStyleLbl="bgShp" presStyleIdx="0" presStyleCnt="2"/>
      <dgm:spPr/>
    </dgm:pt>
    <dgm:pt modelId="{C7776197-E4DF-4239-B1D9-19D22D125184}" type="pres">
      <dgm:prSet presAssocID="{ABEAFE4E-BA74-4F10-A394-D32EC09C2D5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CE0F7A57-B1E0-423E-BE59-32CECF2FDC97}" type="pres">
      <dgm:prSet presAssocID="{ABEAFE4E-BA74-4F10-A394-D32EC09C2D5C}" presName="spaceRect" presStyleCnt="0"/>
      <dgm:spPr/>
    </dgm:pt>
    <dgm:pt modelId="{4004CA79-7DB4-49AE-918B-75E1DD6DC38C}" type="pres">
      <dgm:prSet presAssocID="{ABEAFE4E-BA74-4F10-A394-D32EC09C2D5C}" presName="parTx" presStyleLbl="revTx" presStyleIdx="0" presStyleCnt="2">
        <dgm:presLayoutVars>
          <dgm:chMax val="0"/>
          <dgm:chPref val="0"/>
        </dgm:presLayoutVars>
      </dgm:prSet>
      <dgm:spPr/>
    </dgm:pt>
    <dgm:pt modelId="{66849A1B-1692-436E-82DC-69D307FEC8BF}" type="pres">
      <dgm:prSet presAssocID="{5E4267D1-3C65-4237-B638-4B3AB3ECEF56}" presName="sibTrans" presStyleCnt="0"/>
      <dgm:spPr/>
    </dgm:pt>
    <dgm:pt modelId="{2D4F18EE-DEF3-484D-95DB-3C1A88B51C72}" type="pres">
      <dgm:prSet presAssocID="{7B12DCA4-CF9F-4FE7-A1D6-2F3BD6C75736}" presName="compNode" presStyleCnt="0"/>
      <dgm:spPr/>
    </dgm:pt>
    <dgm:pt modelId="{CFFD2D9B-56C0-4377-85A9-3D21AF01D70D}" type="pres">
      <dgm:prSet presAssocID="{7B12DCA4-CF9F-4FE7-A1D6-2F3BD6C75736}" presName="bgRect" presStyleLbl="bgShp" presStyleIdx="1" presStyleCnt="2"/>
      <dgm:spPr/>
    </dgm:pt>
    <dgm:pt modelId="{8C30942A-62B6-447C-8173-361FD14492C6}" type="pres">
      <dgm:prSet presAssocID="{7B12DCA4-CF9F-4FE7-A1D6-2F3BD6C7573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ily Calendar"/>
        </a:ext>
      </dgm:extLst>
    </dgm:pt>
    <dgm:pt modelId="{B7E0A589-AC0B-4442-A3EF-3AB35EB9C166}" type="pres">
      <dgm:prSet presAssocID="{7B12DCA4-CF9F-4FE7-A1D6-2F3BD6C75736}" presName="spaceRect" presStyleCnt="0"/>
      <dgm:spPr/>
    </dgm:pt>
    <dgm:pt modelId="{DAA4AD48-8D92-4A5A-9FEA-A5C14D479228}" type="pres">
      <dgm:prSet presAssocID="{7B12DCA4-CF9F-4FE7-A1D6-2F3BD6C75736}" presName="parTx" presStyleLbl="revTx" presStyleIdx="1" presStyleCnt="2">
        <dgm:presLayoutVars>
          <dgm:chMax val="0"/>
          <dgm:chPref val="0"/>
        </dgm:presLayoutVars>
      </dgm:prSet>
      <dgm:spPr/>
    </dgm:pt>
  </dgm:ptLst>
  <dgm:cxnLst>
    <dgm:cxn modelId="{BAD28C06-1E8A-45FB-97E1-03C7BF025C3C}" type="presOf" srcId="{ABEAFE4E-BA74-4F10-A394-D32EC09C2D5C}" destId="{4004CA79-7DB4-49AE-918B-75E1DD6DC38C}" srcOrd="0" destOrd="0" presId="urn:microsoft.com/office/officeart/2018/2/layout/IconVerticalSolidList"/>
    <dgm:cxn modelId="{D3934C45-4154-4373-A021-F0E153F79784}" srcId="{A65AB35F-19BA-4B16-B663-18F8619F18BE}" destId="{ABEAFE4E-BA74-4F10-A394-D32EC09C2D5C}" srcOrd="0" destOrd="0" parTransId="{F05B652A-A24E-4681-B313-AA17B73C3A21}" sibTransId="{5E4267D1-3C65-4237-B638-4B3AB3ECEF56}"/>
    <dgm:cxn modelId="{3EBDE976-E6A0-4726-8EFF-F317167151AE}" type="presOf" srcId="{7B12DCA4-CF9F-4FE7-A1D6-2F3BD6C75736}" destId="{DAA4AD48-8D92-4A5A-9FEA-A5C14D479228}" srcOrd="0" destOrd="0" presId="urn:microsoft.com/office/officeart/2018/2/layout/IconVerticalSolidList"/>
    <dgm:cxn modelId="{960F2282-5A1C-4496-8C8D-74A640E2F18C}" type="presOf" srcId="{A65AB35F-19BA-4B16-B663-18F8619F18BE}" destId="{CD843C0A-F147-443A-BC62-B7356E05F419}" srcOrd="0" destOrd="0" presId="urn:microsoft.com/office/officeart/2018/2/layout/IconVerticalSolidList"/>
    <dgm:cxn modelId="{CCD00796-6454-4C1B-B7BC-E41094467537}" srcId="{A65AB35F-19BA-4B16-B663-18F8619F18BE}" destId="{7B12DCA4-CF9F-4FE7-A1D6-2F3BD6C75736}" srcOrd="1" destOrd="0" parTransId="{F9251B42-4C59-4B8F-A3D8-E0C4C93DD642}" sibTransId="{FB95842E-6CF1-497A-AE85-6B70E3F2B44C}"/>
    <dgm:cxn modelId="{DCDADB2E-D0B6-4D08-918C-92D6F0875EA0}" type="presParOf" srcId="{CD843C0A-F147-443A-BC62-B7356E05F419}" destId="{DE78FC22-A5F3-472B-A34F-A11A605EA39F}" srcOrd="0" destOrd="0" presId="urn:microsoft.com/office/officeart/2018/2/layout/IconVerticalSolidList"/>
    <dgm:cxn modelId="{D3BA2099-5416-452C-8FA8-CB2E8D630CFB}" type="presParOf" srcId="{DE78FC22-A5F3-472B-A34F-A11A605EA39F}" destId="{884CEA42-47F0-409F-873B-B47DB0FFD27B}" srcOrd="0" destOrd="0" presId="urn:microsoft.com/office/officeart/2018/2/layout/IconVerticalSolidList"/>
    <dgm:cxn modelId="{F06BD2BF-CE53-4B5F-849F-ABC8B7CC684A}" type="presParOf" srcId="{DE78FC22-A5F3-472B-A34F-A11A605EA39F}" destId="{C7776197-E4DF-4239-B1D9-19D22D125184}" srcOrd="1" destOrd="0" presId="urn:microsoft.com/office/officeart/2018/2/layout/IconVerticalSolidList"/>
    <dgm:cxn modelId="{E65A8967-0EAC-404B-B197-BC09AE4C4D42}" type="presParOf" srcId="{DE78FC22-A5F3-472B-A34F-A11A605EA39F}" destId="{CE0F7A57-B1E0-423E-BE59-32CECF2FDC97}" srcOrd="2" destOrd="0" presId="urn:microsoft.com/office/officeart/2018/2/layout/IconVerticalSolidList"/>
    <dgm:cxn modelId="{A03B5FFC-4067-4DCB-9CD9-2E09489E9920}" type="presParOf" srcId="{DE78FC22-A5F3-472B-A34F-A11A605EA39F}" destId="{4004CA79-7DB4-49AE-918B-75E1DD6DC38C}" srcOrd="3" destOrd="0" presId="urn:microsoft.com/office/officeart/2018/2/layout/IconVerticalSolidList"/>
    <dgm:cxn modelId="{95A453EA-A517-49A8-B8CB-FDA673839915}" type="presParOf" srcId="{CD843C0A-F147-443A-BC62-B7356E05F419}" destId="{66849A1B-1692-436E-82DC-69D307FEC8BF}" srcOrd="1" destOrd="0" presId="urn:microsoft.com/office/officeart/2018/2/layout/IconVerticalSolidList"/>
    <dgm:cxn modelId="{1B68D139-3853-41CA-9198-5AD4F7A40C6E}" type="presParOf" srcId="{CD843C0A-F147-443A-BC62-B7356E05F419}" destId="{2D4F18EE-DEF3-484D-95DB-3C1A88B51C72}" srcOrd="2" destOrd="0" presId="urn:microsoft.com/office/officeart/2018/2/layout/IconVerticalSolidList"/>
    <dgm:cxn modelId="{C30F3717-7E45-4AB7-9E42-EBDDCF65806B}" type="presParOf" srcId="{2D4F18EE-DEF3-484D-95DB-3C1A88B51C72}" destId="{CFFD2D9B-56C0-4377-85A9-3D21AF01D70D}" srcOrd="0" destOrd="0" presId="urn:microsoft.com/office/officeart/2018/2/layout/IconVerticalSolidList"/>
    <dgm:cxn modelId="{312F974E-9026-4BD5-B097-EC1F45BACD59}" type="presParOf" srcId="{2D4F18EE-DEF3-484D-95DB-3C1A88B51C72}" destId="{8C30942A-62B6-447C-8173-361FD14492C6}" srcOrd="1" destOrd="0" presId="urn:microsoft.com/office/officeart/2018/2/layout/IconVerticalSolidList"/>
    <dgm:cxn modelId="{9742ACFD-CD7D-46F2-8BB6-DC98BC2E6E24}" type="presParOf" srcId="{2D4F18EE-DEF3-484D-95DB-3C1A88B51C72}" destId="{B7E0A589-AC0B-4442-A3EF-3AB35EB9C166}" srcOrd="2" destOrd="0" presId="urn:microsoft.com/office/officeart/2018/2/layout/IconVerticalSolidList"/>
    <dgm:cxn modelId="{D73BB6C0-F7A8-4AA7-83E4-ADA9B8A94842}" type="presParOf" srcId="{2D4F18EE-DEF3-484D-95DB-3C1A88B51C72}" destId="{DAA4AD48-8D92-4A5A-9FEA-A5C14D47922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CEA42-47F0-409F-873B-B47DB0FFD27B}">
      <dsp:nvSpPr>
        <dsp:cNvPr id="0" name=""/>
        <dsp:cNvSpPr/>
      </dsp:nvSpPr>
      <dsp:spPr>
        <a:xfrm>
          <a:off x="0" y="622220"/>
          <a:ext cx="4869656" cy="11487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776197-E4DF-4239-B1D9-19D22D125184}">
      <dsp:nvSpPr>
        <dsp:cNvPr id="0" name=""/>
        <dsp:cNvSpPr/>
      </dsp:nvSpPr>
      <dsp:spPr>
        <a:xfrm>
          <a:off x="347486" y="880681"/>
          <a:ext cx="631793" cy="6317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004CA79-7DB4-49AE-918B-75E1DD6DC38C}">
      <dsp:nvSpPr>
        <dsp:cNvPr id="0" name=""/>
        <dsp:cNvSpPr/>
      </dsp:nvSpPr>
      <dsp:spPr>
        <a:xfrm>
          <a:off x="1326765" y="622220"/>
          <a:ext cx="3542890" cy="1148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572" tIns="121572" rIns="121572" bIns="121572" numCol="1" spcCol="1270" anchor="ctr" anchorCtr="0">
          <a:noAutofit/>
        </a:bodyPr>
        <a:lstStyle/>
        <a:p>
          <a:pPr marL="0" lvl="0" indent="0" algn="l" defTabSz="1111250">
            <a:lnSpc>
              <a:spcPct val="90000"/>
            </a:lnSpc>
            <a:spcBef>
              <a:spcPct val="0"/>
            </a:spcBef>
            <a:spcAft>
              <a:spcPct val="35000"/>
            </a:spcAft>
            <a:buNone/>
          </a:pPr>
          <a:r>
            <a:rPr lang="en-US" sz="2500" b="1" kern="1200"/>
            <a:t>Q&amp;A</a:t>
          </a:r>
          <a:endParaRPr lang="en-US" sz="2500" kern="1200"/>
        </a:p>
      </dsp:txBody>
      <dsp:txXfrm>
        <a:off x="1326765" y="622220"/>
        <a:ext cx="3542890" cy="1148715"/>
      </dsp:txXfrm>
    </dsp:sp>
    <dsp:sp modelId="{CFFD2D9B-56C0-4377-85A9-3D21AF01D70D}">
      <dsp:nvSpPr>
        <dsp:cNvPr id="0" name=""/>
        <dsp:cNvSpPr/>
      </dsp:nvSpPr>
      <dsp:spPr>
        <a:xfrm>
          <a:off x="0" y="2058114"/>
          <a:ext cx="4869656" cy="11487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30942A-62B6-447C-8173-361FD14492C6}">
      <dsp:nvSpPr>
        <dsp:cNvPr id="0" name=""/>
        <dsp:cNvSpPr/>
      </dsp:nvSpPr>
      <dsp:spPr>
        <a:xfrm>
          <a:off x="347486" y="2316575"/>
          <a:ext cx="631793" cy="6317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A4AD48-8D92-4A5A-9FEA-A5C14D479228}">
      <dsp:nvSpPr>
        <dsp:cNvPr id="0" name=""/>
        <dsp:cNvSpPr/>
      </dsp:nvSpPr>
      <dsp:spPr>
        <a:xfrm>
          <a:off x="1326765" y="2058114"/>
          <a:ext cx="3542890" cy="1148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572" tIns="121572" rIns="121572" bIns="121572" numCol="1" spcCol="1270" anchor="ctr" anchorCtr="0">
          <a:noAutofit/>
        </a:bodyPr>
        <a:lstStyle/>
        <a:p>
          <a:pPr marL="0" lvl="0" indent="0" algn="l" defTabSz="1111250">
            <a:lnSpc>
              <a:spcPct val="90000"/>
            </a:lnSpc>
            <a:spcBef>
              <a:spcPct val="0"/>
            </a:spcBef>
            <a:spcAft>
              <a:spcPct val="35000"/>
            </a:spcAft>
            <a:buNone/>
          </a:pPr>
          <a:r>
            <a:rPr lang="en-US" sz="2500" b="1" kern="1200"/>
            <a:t>SESSION ADJOURNMENT</a:t>
          </a:r>
          <a:endParaRPr lang="en-US" sz="2500" kern="1200"/>
        </a:p>
      </dsp:txBody>
      <dsp:txXfrm>
        <a:off x="1326765" y="2058114"/>
        <a:ext cx="3542890" cy="114871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8537349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All font should be Montserrat</a:t>
            </a:r>
            <a:endParaRPr/>
          </a:p>
          <a:p>
            <a:pPr marL="0" lvl="0" indent="0" algn="l" rtl="0">
              <a:spcBef>
                <a:spcPts val="0"/>
              </a:spcBef>
              <a:spcAft>
                <a:spcPts val="0"/>
              </a:spcAft>
              <a:buClr>
                <a:srgbClr val="000000"/>
              </a:buClr>
              <a:buSzPts val="1100"/>
              <a:buFont typeface="Arial"/>
              <a:buNone/>
            </a:pPr>
            <a:r>
              <a:rPr lang="en"/>
              <a:t>Text within content blocks should be 12pt font</a:t>
            </a:r>
            <a:endParaRPr/>
          </a:p>
          <a:p>
            <a:pPr marL="0" lvl="0" indent="0" algn="l" rtl="0">
              <a:spcBef>
                <a:spcPts val="0"/>
              </a:spcBef>
              <a:spcAft>
                <a:spcPts val="0"/>
              </a:spcAft>
              <a:buClr>
                <a:srgbClr val="000000"/>
              </a:buClr>
              <a:buSzPts val="1100"/>
              <a:buFont typeface="Arial"/>
              <a:buNone/>
            </a:pPr>
            <a:r>
              <a:rPr lang="en"/>
              <a:t>To edit Department in the lower right corner, click Slide, Edit Master. In top “Master” slide edit Department name in footer</a:t>
            </a:r>
            <a:endParaRPr/>
          </a:p>
        </p:txBody>
      </p:sp>
    </p:spTree>
    <p:extLst>
      <p:ext uri="{BB962C8B-B14F-4D97-AF65-F5344CB8AC3E}">
        <p14:creationId xmlns:p14="http://schemas.microsoft.com/office/powerpoint/2010/main" val="3385862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a6e43ed424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a6e43ed424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01344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ctrTitle"/>
          </p:nvPr>
        </p:nvSpPr>
        <p:spPr>
          <a:xfrm>
            <a:off x="1028700" y="1352554"/>
            <a:ext cx="7086600" cy="1368822"/>
          </a:xfrm>
        </p:spPr>
        <p:txBody>
          <a:bodyPr anchor="b">
            <a:normAutofit/>
          </a:bodyPr>
          <a:lstStyle>
            <a:lvl1pPr algn="l">
              <a:defRPr sz="4500"/>
            </a:lvl1pPr>
          </a:lstStyle>
          <a:p>
            <a:r>
              <a:rPr lang="en-US"/>
              <a:t>Click to edit Master title style</a:t>
            </a:r>
            <a:endParaRPr lang="en-US" dirty="0"/>
          </a:p>
        </p:txBody>
      </p:sp>
      <p:sp>
        <p:nvSpPr>
          <p:cNvPr id="3" name="Subtitle 2"/>
          <p:cNvSpPr>
            <a:spLocks noGrp="1"/>
          </p:cNvSpPr>
          <p:nvPr>
            <p:ph type="subTitle" idx="1"/>
          </p:nvPr>
        </p:nvSpPr>
        <p:spPr>
          <a:xfrm>
            <a:off x="1028700" y="2724151"/>
            <a:ext cx="7086600" cy="514350"/>
          </a:xfrm>
        </p:spPr>
        <p:txBody>
          <a:bodyPr>
            <a:normAutofit/>
          </a:bodyPr>
          <a:lstStyle>
            <a:lvl1pPr marL="0" indent="0" algn="l">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932171" y="3235746"/>
            <a:ext cx="2183130" cy="280982"/>
          </a:xfrm>
        </p:spPr>
        <p:txBody>
          <a:bodyPr/>
          <a:lstStyle/>
          <a:p>
            <a:fld id="{B61BEF0D-F0BB-DE4B-95CE-6DB70DBA9567}" type="datetimeFigureOut">
              <a:rPr lang="en-US" smtClean="0"/>
              <a:pPr/>
              <a:t>11/19/2020</a:t>
            </a:fld>
            <a:endParaRPr lang="en-US" dirty="0"/>
          </a:p>
        </p:txBody>
      </p:sp>
      <p:sp>
        <p:nvSpPr>
          <p:cNvPr id="5" name="Footer Placeholder 4"/>
          <p:cNvSpPr>
            <a:spLocks noGrp="1"/>
          </p:cNvSpPr>
          <p:nvPr>
            <p:ph type="ftr" sz="quarter" idx="11"/>
          </p:nvPr>
        </p:nvSpPr>
        <p:spPr>
          <a:xfrm>
            <a:off x="1028700" y="3242884"/>
            <a:ext cx="4800600" cy="273844"/>
          </a:xfrm>
        </p:spPr>
        <p:txBody>
          <a:bodyPr/>
          <a:lstStyle/>
          <a:p>
            <a:endParaRPr lang="en-US" dirty="0"/>
          </a:p>
        </p:txBody>
      </p:sp>
      <p:sp>
        <p:nvSpPr>
          <p:cNvPr id="6" name="Slide Number Placeholder 5"/>
          <p:cNvSpPr>
            <a:spLocks noGrp="1"/>
          </p:cNvSpPr>
          <p:nvPr>
            <p:ph type="sldNum" sz="quarter" idx="12"/>
          </p:nvPr>
        </p:nvSpPr>
        <p:spPr>
          <a:xfrm>
            <a:off x="6057900" y="1073150"/>
            <a:ext cx="2057400"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8767108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33" y="3523021"/>
            <a:ext cx="8116526" cy="614516"/>
          </a:xfrm>
        </p:spPr>
        <p:txBody>
          <a:bodyPr anchor="b"/>
          <a:lstStyle>
            <a:lvl1pPr algn="l">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1295" y="706080"/>
            <a:ext cx="8116380" cy="260862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14350" y="4137537"/>
            <a:ext cx="8115300" cy="526477"/>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1525811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514350" y="565150"/>
            <a:ext cx="8115300" cy="2101850"/>
          </a:xfrm>
        </p:spPr>
        <p:txBody>
          <a:bodyPr anchor="ctr"/>
          <a:lstStyle>
            <a:lvl1pPr algn="l">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768350" y="2736850"/>
            <a:ext cx="7597887" cy="749300"/>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860839" y="285750"/>
            <a:ext cx="2183130" cy="273844"/>
          </a:xfrm>
        </p:spPr>
        <p:txBody>
          <a:bodyPr/>
          <a:lstStyle>
            <a:lvl1pPr algn="r">
              <a:defRPr/>
            </a:lvl1pPr>
          </a:lstStyle>
          <a:p>
            <a:fld id="{B61BEF0D-F0BB-DE4B-95CE-6DB70DBA9567}" type="datetimeFigureOut">
              <a:rPr lang="en-US" smtClean="0"/>
              <a:pPr/>
              <a:t>11/19/2020</a:t>
            </a:fld>
            <a:endParaRPr lang="en-US" dirty="0"/>
          </a:p>
        </p:txBody>
      </p:sp>
      <p:sp>
        <p:nvSpPr>
          <p:cNvPr id="6" name="Footer Placeholder 5"/>
          <p:cNvSpPr>
            <a:spLocks noGrp="1"/>
          </p:cNvSpPr>
          <p:nvPr>
            <p:ph type="ftr" sz="quarter" idx="11"/>
          </p:nvPr>
        </p:nvSpPr>
        <p:spPr>
          <a:xfrm>
            <a:off x="514350" y="284956"/>
            <a:ext cx="5243619" cy="273844"/>
          </a:xfrm>
        </p:spPr>
        <p:txBody>
          <a:bodyPr/>
          <a:lstStyle/>
          <a:p>
            <a:endParaRPr lang="en-US" dirty="0"/>
          </a:p>
        </p:txBody>
      </p:sp>
      <p:sp>
        <p:nvSpPr>
          <p:cNvPr id="7" name="Slide Number Placeholder 6"/>
          <p:cNvSpPr>
            <a:spLocks noGrp="1"/>
          </p:cNvSpPr>
          <p:nvPr>
            <p:ph type="sldNum" sz="quarter" idx="12"/>
          </p:nvPr>
        </p:nvSpPr>
        <p:spPr>
          <a:xfrm>
            <a:off x="8146839" y="285750"/>
            <a:ext cx="482811"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320001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768351" y="565150"/>
            <a:ext cx="7613650" cy="1953371"/>
          </a:xfrm>
        </p:spPr>
        <p:txBody>
          <a:bodyPr anchor="ctr"/>
          <a:lstStyle>
            <a:lvl1pPr algn="l">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977899" y="2524168"/>
            <a:ext cx="7194552" cy="333332"/>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768351" y="2969897"/>
            <a:ext cx="7613650" cy="509903"/>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860839" y="285750"/>
            <a:ext cx="2183130" cy="273844"/>
          </a:xfrm>
        </p:spPr>
        <p:txBody>
          <a:bodyPr/>
          <a:lstStyle>
            <a:lvl1pPr algn="r">
              <a:defRPr/>
            </a:lvl1pPr>
          </a:lstStyle>
          <a:p>
            <a:fld id="{B61BEF0D-F0BB-DE4B-95CE-6DB70DBA9567}" type="datetimeFigureOut">
              <a:rPr lang="en-US" smtClean="0"/>
              <a:pPr/>
              <a:t>11/19/2020</a:t>
            </a:fld>
            <a:endParaRPr lang="en-US" dirty="0"/>
          </a:p>
        </p:txBody>
      </p:sp>
      <p:sp>
        <p:nvSpPr>
          <p:cNvPr id="6" name="Footer Placeholder 5"/>
          <p:cNvSpPr>
            <a:spLocks noGrp="1"/>
          </p:cNvSpPr>
          <p:nvPr>
            <p:ph type="ftr" sz="quarter" idx="11"/>
          </p:nvPr>
        </p:nvSpPr>
        <p:spPr>
          <a:xfrm>
            <a:off x="514350" y="284956"/>
            <a:ext cx="5243619" cy="273844"/>
          </a:xfrm>
        </p:spPr>
        <p:txBody>
          <a:bodyPr/>
          <a:lstStyle/>
          <a:p>
            <a:endParaRPr lang="en-US" dirty="0"/>
          </a:p>
        </p:txBody>
      </p:sp>
      <p:sp>
        <p:nvSpPr>
          <p:cNvPr id="7" name="Slide Number Placeholder 6"/>
          <p:cNvSpPr>
            <a:spLocks noGrp="1"/>
          </p:cNvSpPr>
          <p:nvPr>
            <p:ph type="sldNum" sz="quarter" idx="12"/>
          </p:nvPr>
        </p:nvSpPr>
        <p:spPr>
          <a:xfrm>
            <a:off x="8146839" y="285750"/>
            <a:ext cx="482811" cy="273844"/>
          </a:xfrm>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9" name="TextBox 8"/>
          <p:cNvSpPr txBox="1"/>
          <p:nvPr/>
        </p:nvSpPr>
        <p:spPr>
          <a:xfrm>
            <a:off x="357188" y="70008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8238173" y="202596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8325038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768371" y="843526"/>
            <a:ext cx="7609640" cy="1883876"/>
          </a:xfrm>
        </p:spPr>
        <p:txBody>
          <a:bodyPr anchor="b"/>
          <a:lstStyle>
            <a:lvl1pPr algn="l">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768350" y="2736237"/>
            <a:ext cx="7608491" cy="74991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860839" y="284163"/>
            <a:ext cx="2183130" cy="273844"/>
          </a:xfrm>
        </p:spPr>
        <p:txBody>
          <a:bodyPr/>
          <a:lstStyle>
            <a:lvl1pPr algn="r">
              <a:defRPr/>
            </a:lvl1pPr>
          </a:lstStyle>
          <a:p>
            <a:fld id="{B61BEF0D-F0BB-DE4B-95CE-6DB70DBA9567}" type="datetimeFigureOut">
              <a:rPr lang="en-US" smtClean="0"/>
              <a:pPr/>
              <a:t>11/19/2020</a:t>
            </a:fld>
            <a:endParaRPr lang="en-US" dirty="0"/>
          </a:p>
        </p:txBody>
      </p:sp>
      <p:sp>
        <p:nvSpPr>
          <p:cNvPr id="6" name="Footer Placeholder 5"/>
          <p:cNvSpPr>
            <a:spLocks noGrp="1"/>
          </p:cNvSpPr>
          <p:nvPr>
            <p:ph type="ftr" sz="quarter" idx="11"/>
          </p:nvPr>
        </p:nvSpPr>
        <p:spPr>
          <a:xfrm>
            <a:off x="514350" y="284163"/>
            <a:ext cx="5243619" cy="273844"/>
          </a:xfrm>
        </p:spPr>
        <p:txBody>
          <a:bodyPr/>
          <a:lstStyle/>
          <a:p>
            <a:endParaRPr lang="en-US" dirty="0"/>
          </a:p>
        </p:txBody>
      </p:sp>
      <p:sp>
        <p:nvSpPr>
          <p:cNvPr id="7" name="Slide Number Placeholder 6"/>
          <p:cNvSpPr>
            <a:spLocks noGrp="1"/>
          </p:cNvSpPr>
          <p:nvPr>
            <p:ph type="sldNum" sz="quarter" idx="12"/>
          </p:nvPr>
        </p:nvSpPr>
        <p:spPr>
          <a:xfrm>
            <a:off x="8146839" y="285750"/>
            <a:ext cx="482811"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3002267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571500"/>
            <a:ext cx="6457949" cy="9779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514350" y="1651560"/>
            <a:ext cx="2592324" cy="462990"/>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514349" y="2178424"/>
            <a:ext cx="2592324" cy="248559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276600" y="1650999"/>
            <a:ext cx="2592324" cy="469901"/>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3275144" y="2178050"/>
            <a:ext cx="2592324" cy="24859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6038850" y="1644649"/>
            <a:ext cx="2592324" cy="469901"/>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6038851" y="2178424"/>
            <a:ext cx="2592324" cy="248559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11/19/2020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7253197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1" y="571500"/>
            <a:ext cx="6457949" cy="9715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16463" y="3143250"/>
            <a:ext cx="2588687" cy="51207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516463" y="1771650"/>
            <a:ext cx="2588687" cy="1143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516463" y="3655323"/>
            <a:ext cx="2588687" cy="100869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280698" y="3143250"/>
            <a:ext cx="2586701" cy="51207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280697" y="1771650"/>
            <a:ext cx="2586702" cy="1143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280699" y="3655323"/>
            <a:ext cx="2586701" cy="100869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6037299" y="3143250"/>
            <a:ext cx="2592352" cy="51207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6037391" y="1771650"/>
            <a:ext cx="2585909" cy="1143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6037299" y="3655321"/>
            <a:ext cx="2589334" cy="100869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11/19/2020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3192694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4350" y="1645920"/>
            <a:ext cx="8115300" cy="30180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444627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Vertical Title 1"/>
          <p:cNvSpPr>
            <a:spLocks noGrp="1"/>
          </p:cNvSpPr>
          <p:nvPr>
            <p:ph type="title" orient="vert"/>
          </p:nvPr>
        </p:nvSpPr>
        <p:spPr>
          <a:xfrm>
            <a:off x="7086600" y="558800"/>
            <a:ext cx="1543050" cy="2927350"/>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68350" y="558800"/>
            <a:ext cx="6153151" cy="2927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860839" y="284956"/>
            <a:ext cx="2183130" cy="273844"/>
          </a:xfrm>
        </p:spPr>
        <p:txBody>
          <a:bodyPr/>
          <a:lstStyle>
            <a:lvl1pPr algn="r">
              <a:defRPr/>
            </a:lvl1pPr>
          </a:lstStyle>
          <a:p>
            <a:fld id="{B61BEF0D-F0BB-DE4B-95CE-6DB70DBA9567}" type="datetimeFigureOut">
              <a:rPr lang="en-US" smtClean="0"/>
              <a:pPr/>
              <a:t>11/19/2020</a:t>
            </a:fld>
            <a:endParaRPr lang="en-US" dirty="0"/>
          </a:p>
        </p:txBody>
      </p:sp>
      <p:sp>
        <p:nvSpPr>
          <p:cNvPr id="5" name="Footer Placeholder 4"/>
          <p:cNvSpPr>
            <a:spLocks noGrp="1"/>
          </p:cNvSpPr>
          <p:nvPr>
            <p:ph type="ftr" sz="quarter" idx="11"/>
          </p:nvPr>
        </p:nvSpPr>
        <p:spPr>
          <a:xfrm>
            <a:off x="514350" y="285750"/>
            <a:ext cx="5243619" cy="273844"/>
          </a:xfrm>
        </p:spPr>
        <p:txBody>
          <a:bodyPr/>
          <a:lstStyle/>
          <a:p>
            <a:endParaRPr lang="en-US" dirty="0"/>
          </a:p>
        </p:txBody>
      </p:sp>
      <p:sp>
        <p:nvSpPr>
          <p:cNvPr id="6" name="Slide Number Placeholder 5"/>
          <p:cNvSpPr>
            <a:spLocks noGrp="1"/>
          </p:cNvSpPr>
          <p:nvPr>
            <p:ph type="sldNum" sz="quarter" idx="12"/>
          </p:nvPr>
        </p:nvSpPr>
        <p:spPr>
          <a:xfrm>
            <a:off x="8146839" y="285750"/>
            <a:ext cx="482811"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6088194"/>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2" name="Google Shape;32;p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04800" rtl="0">
              <a:lnSpc>
                <a:spcPct val="150000"/>
              </a:lnSpc>
              <a:spcBef>
                <a:spcPts val="0"/>
              </a:spcBef>
              <a:spcAft>
                <a:spcPts val="0"/>
              </a:spcAft>
              <a:buSzPts val="1200"/>
              <a:buChar char="●"/>
              <a:defRPr/>
            </a:lvl1pPr>
            <a:lvl2pPr marL="914400" lvl="1" indent="-304800" rtl="0">
              <a:lnSpc>
                <a:spcPct val="150000"/>
              </a:lnSpc>
              <a:spcBef>
                <a:spcPts val="1600"/>
              </a:spcBef>
              <a:spcAft>
                <a:spcPts val="0"/>
              </a:spcAft>
              <a:buSzPts val="1200"/>
              <a:buChar char="○"/>
              <a:defRPr/>
            </a:lvl2pPr>
            <a:lvl3pPr marL="1371600" lvl="2" indent="-304800" rtl="0">
              <a:lnSpc>
                <a:spcPct val="150000"/>
              </a:lnSpc>
              <a:spcBef>
                <a:spcPts val="1600"/>
              </a:spcBef>
              <a:spcAft>
                <a:spcPts val="0"/>
              </a:spcAft>
              <a:buSzPts val="1200"/>
              <a:buChar char="■"/>
              <a:defRPr/>
            </a:lvl3pPr>
            <a:lvl4pPr marL="1828800" lvl="3" indent="-304800" rtl="0">
              <a:lnSpc>
                <a:spcPct val="150000"/>
              </a:lnSpc>
              <a:spcBef>
                <a:spcPts val="1600"/>
              </a:spcBef>
              <a:spcAft>
                <a:spcPts val="0"/>
              </a:spcAft>
              <a:buSzPts val="1200"/>
              <a:buChar char="●"/>
              <a:defRPr/>
            </a:lvl4pPr>
            <a:lvl5pPr marL="2286000" lvl="4" indent="-304800" rtl="0">
              <a:lnSpc>
                <a:spcPct val="150000"/>
              </a:lnSpc>
              <a:spcBef>
                <a:spcPts val="1600"/>
              </a:spcBef>
              <a:spcAft>
                <a:spcPts val="0"/>
              </a:spcAft>
              <a:buSzPts val="1200"/>
              <a:buChar char="○"/>
              <a:defRPr/>
            </a:lvl5pPr>
            <a:lvl6pPr marL="2743200" lvl="5" indent="-304800" rtl="0">
              <a:lnSpc>
                <a:spcPct val="150000"/>
              </a:lnSpc>
              <a:spcBef>
                <a:spcPts val="1600"/>
              </a:spcBef>
              <a:spcAft>
                <a:spcPts val="0"/>
              </a:spcAft>
              <a:buSzPts val="1200"/>
              <a:buChar char="■"/>
              <a:defRPr/>
            </a:lvl6pPr>
            <a:lvl7pPr marL="3200400" lvl="6" indent="-304800" rtl="0">
              <a:lnSpc>
                <a:spcPct val="150000"/>
              </a:lnSpc>
              <a:spcBef>
                <a:spcPts val="1600"/>
              </a:spcBef>
              <a:spcAft>
                <a:spcPts val="0"/>
              </a:spcAft>
              <a:buSzPts val="1200"/>
              <a:buChar char="●"/>
              <a:defRPr/>
            </a:lvl7pPr>
            <a:lvl8pPr marL="3657600" lvl="7" indent="-304800" rtl="0">
              <a:lnSpc>
                <a:spcPct val="150000"/>
              </a:lnSpc>
              <a:spcBef>
                <a:spcPts val="1600"/>
              </a:spcBef>
              <a:spcAft>
                <a:spcPts val="0"/>
              </a:spcAft>
              <a:buSzPts val="1200"/>
              <a:buChar char="○"/>
              <a:defRPr/>
            </a:lvl8pPr>
            <a:lvl9pPr marL="4114800" lvl="8" indent="-304800" rtl="0">
              <a:lnSpc>
                <a:spcPct val="150000"/>
              </a:lnSpc>
              <a:spcBef>
                <a:spcPts val="1600"/>
              </a:spcBef>
              <a:spcAft>
                <a:spcPts val="1600"/>
              </a:spcAft>
              <a:buSzPts val="1200"/>
              <a:buChar char="■"/>
              <a:defRPr/>
            </a:lvl9pPr>
          </a:lstStyle>
          <a:p>
            <a:endParaRPr/>
          </a:p>
        </p:txBody>
      </p:sp>
      <p:sp>
        <p:nvSpPr>
          <p:cNvPr id="33" name="Google Shape;3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77697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0726193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514351" y="565150"/>
            <a:ext cx="8115299" cy="2101451"/>
          </a:xfrm>
        </p:spPr>
        <p:txBody>
          <a:bodyPr anchor="b">
            <a:normAutofit/>
          </a:bodyPr>
          <a:lstStyle>
            <a:lvl1pPr algn="r">
              <a:defRPr sz="3000"/>
            </a:lvl1pPr>
          </a:lstStyle>
          <a:p>
            <a:r>
              <a:rPr lang="en-US"/>
              <a:t>Click to edit Master title style</a:t>
            </a:r>
            <a:endParaRPr lang="en-US" dirty="0"/>
          </a:p>
        </p:txBody>
      </p:sp>
      <p:sp>
        <p:nvSpPr>
          <p:cNvPr id="3" name="Text Placeholder 2"/>
          <p:cNvSpPr>
            <a:spLocks noGrp="1"/>
          </p:cNvSpPr>
          <p:nvPr>
            <p:ph type="body" idx="1"/>
          </p:nvPr>
        </p:nvSpPr>
        <p:spPr>
          <a:xfrm>
            <a:off x="768350" y="2731294"/>
            <a:ext cx="7867650" cy="716756"/>
          </a:xfrm>
        </p:spPr>
        <p:txBody>
          <a:bodyPr>
            <a:normAutofit/>
          </a:bodyPr>
          <a:lstStyle>
            <a:lvl1pPr marL="0" indent="0" algn="r">
              <a:buNone/>
              <a:defRPr sz="165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860839" y="285750"/>
            <a:ext cx="2183130" cy="273844"/>
          </a:xfrm>
        </p:spPr>
        <p:txBody>
          <a:bodyPr/>
          <a:lstStyle>
            <a:lvl1pPr algn="r">
              <a:defRPr/>
            </a:lvl1pPr>
          </a:lstStyle>
          <a:p>
            <a:fld id="{B61BEF0D-F0BB-DE4B-95CE-6DB70DBA9567}" type="datetimeFigureOut">
              <a:rPr lang="en-US" smtClean="0"/>
              <a:pPr/>
              <a:t>11/19/2020</a:t>
            </a:fld>
            <a:endParaRPr lang="en-US" dirty="0"/>
          </a:p>
        </p:txBody>
      </p:sp>
      <p:sp>
        <p:nvSpPr>
          <p:cNvPr id="5" name="Footer Placeholder 4"/>
          <p:cNvSpPr>
            <a:spLocks noGrp="1"/>
          </p:cNvSpPr>
          <p:nvPr>
            <p:ph type="ftr" sz="quarter" idx="11"/>
          </p:nvPr>
        </p:nvSpPr>
        <p:spPr>
          <a:xfrm>
            <a:off x="514350" y="285751"/>
            <a:ext cx="5243619" cy="273049"/>
          </a:xfrm>
        </p:spPr>
        <p:txBody>
          <a:bodyPr/>
          <a:lstStyle/>
          <a:p>
            <a:endParaRPr lang="en-US" dirty="0"/>
          </a:p>
        </p:txBody>
      </p:sp>
      <p:sp>
        <p:nvSpPr>
          <p:cNvPr id="6" name="Slide Number Placeholder 5"/>
          <p:cNvSpPr>
            <a:spLocks noGrp="1"/>
          </p:cNvSpPr>
          <p:nvPr>
            <p:ph type="sldNum" sz="quarter" idx="12"/>
          </p:nvPr>
        </p:nvSpPr>
        <p:spPr>
          <a:xfrm>
            <a:off x="8146839" y="285750"/>
            <a:ext cx="482811"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3168838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4350" y="1645920"/>
            <a:ext cx="4000500" cy="3018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645920"/>
            <a:ext cx="4000500" cy="3018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3631058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571500"/>
            <a:ext cx="6457950" cy="971550"/>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5807" y="1637852"/>
            <a:ext cx="3809993" cy="617934"/>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14351" y="2349500"/>
            <a:ext cx="3983831" cy="2314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600" y="1637852"/>
            <a:ext cx="3829050" cy="617934"/>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349500"/>
            <a:ext cx="4000500" cy="2314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1189911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3836584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99525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143000"/>
            <a:ext cx="3086100" cy="1200150"/>
          </a:xfrm>
        </p:spPr>
        <p:txBody>
          <a:bodyPr anchor="b"/>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3746686" y="560070"/>
            <a:ext cx="4882964" cy="410394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14350" y="2343150"/>
            <a:ext cx="3086100" cy="232086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6505687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143000"/>
            <a:ext cx="5154930" cy="1200150"/>
          </a:xfrm>
        </p:spPr>
        <p:txBody>
          <a:bodyPr anchor="b"/>
          <a:lstStyle>
            <a:lvl1pPr algn="l">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895928" y="563431"/>
            <a:ext cx="2733722" cy="410058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14350" y="2343150"/>
            <a:ext cx="5154930" cy="232086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0895076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573280"/>
            <a:ext cx="6457950" cy="96977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4350" y="1645920"/>
            <a:ext cx="8115300" cy="30180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46520" y="4767263"/>
            <a:ext cx="2183130" cy="273844"/>
          </a:xfrm>
          <a:prstGeom prst="rect">
            <a:avLst/>
          </a:prstGeom>
        </p:spPr>
        <p:txBody>
          <a:bodyPr vert="horz" lIns="91440" tIns="45720" rIns="91440" bIns="45720" rtlCol="0" anchor="ctr"/>
          <a:lstStyle>
            <a:lvl1pPr algn="r">
              <a:defRPr sz="788">
                <a:solidFill>
                  <a:schemeClr val="tx1">
                    <a:tint val="75000"/>
                  </a:schemeClr>
                </a:solidFill>
              </a:defRPr>
            </a:lvl1pPr>
          </a:lstStyle>
          <a:p>
            <a:fld id="{B61BEF0D-F0BB-DE4B-95CE-6DB70DBA9567}" type="datetimeFigureOut">
              <a:rPr lang="en-US" smtClean="0"/>
              <a:pPr/>
              <a:t>11/19/2020</a:t>
            </a:fld>
            <a:endParaRPr lang="en-US" dirty="0"/>
          </a:p>
        </p:txBody>
      </p:sp>
      <p:sp>
        <p:nvSpPr>
          <p:cNvPr id="5" name="Footer Placeholder 4"/>
          <p:cNvSpPr>
            <a:spLocks noGrp="1"/>
          </p:cNvSpPr>
          <p:nvPr>
            <p:ph type="ftr" sz="quarter" idx="3"/>
          </p:nvPr>
        </p:nvSpPr>
        <p:spPr>
          <a:xfrm>
            <a:off x="514350" y="4766884"/>
            <a:ext cx="5829300" cy="273844"/>
          </a:xfrm>
          <a:prstGeom prst="rect">
            <a:avLst/>
          </a:prstGeom>
        </p:spPr>
        <p:txBody>
          <a:bodyPr vert="horz" lIns="91440" tIns="45720" rIns="91440" bIns="45720" rtlCol="0" anchor="ctr"/>
          <a:lstStyle>
            <a:lvl1pPr algn="l">
              <a:defRPr sz="78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72250" y="285750"/>
            <a:ext cx="2057400" cy="273844"/>
          </a:xfrm>
          <a:prstGeom prst="rect">
            <a:avLst/>
          </a:prstGeom>
        </p:spPr>
        <p:txBody>
          <a:bodyPr vert="horz" lIns="91440" tIns="45720" rIns="91440" bIns="45720" rtlCol="0" anchor="ctr"/>
          <a:lstStyle>
            <a:lvl1pPr algn="r">
              <a:defRPr sz="788">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99362820"/>
      </p:ext>
    </p:extLst>
  </p:cSld>
  <p:clrMap bg1="dk1" tx1="lt1" bg2="dk2" tx2="lt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3986" r:id="rId12"/>
    <p:sldLayoutId id="2147483987" r:id="rId13"/>
    <p:sldLayoutId id="2147483988" r:id="rId14"/>
    <p:sldLayoutId id="2147483989" r:id="rId15"/>
    <p:sldLayoutId id="2147483990" r:id="rId16"/>
    <p:sldLayoutId id="2147483991" r:id="rId17"/>
    <p:sldLayoutId id="2147483992" r:id="rId18"/>
  </p:sldLayoutIdLst>
  <p:hf sldNum="0" hdr="0" ftr="0" dt="0"/>
  <p:txStyles>
    <p:titleStyle>
      <a:lvl1pPr algn="r" defTabSz="685800" rtl="0" eaLnBrk="1" latinLnBrk="0" hangingPunct="1">
        <a:lnSpc>
          <a:spcPct val="90000"/>
        </a:lnSpc>
        <a:spcBef>
          <a:spcPct val="0"/>
        </a:spcBef>
        <a:buNone/>
        <a:defRPr sz="3000" kern="1200" cap="all"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ctrTitle"/>
          </p:nvPr>
        </p:nvSpPr>
        <p:spPr>
          <a:xfrm>
            <a:off x="311700" y="1149069"/>
            <a:ext cx="8520600" cy="144037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600" dirty="0"/>
              <a:t>Advertisement And Signs Ordinance Seminar</a:t>
            </a:r>
          </a:p>
        </p:txBody>
      </p:sp>
      <p:sp>
        <p:nvSpPr>
          <p:cNvPr id="3" name="Subtitle 2">
            <a:extLst>
              <a:ext uri="{FF2B5EF4-FFF2-40B4-BE49-F238E27FC236}">
                <a16:creationId xmlns:a16="http://schemas.microsoft.com/office/drawing/2014/main" id="{7AC0598C-96DE-4DF8-87C8-FE839FC9A553}"/>
              </a:ext>
            </a:extLst>
          </p:cNvPr>
          <p:cNvSpPr>
            <a:spLocks noGrp="1"/>
          </p:cNvSpPr>
          <p:nvPr>
            <p:ph type="subTitle" idx="1"/>
          </p:nvPr>
        </p:nvSpPr>
        <p:spPr>
          <a:xfrm>
            <a:off x="1028700" y="3242039"/>
            <a:ext cx="7086600" cy="514350"/>
          </a:xfrm>
        </p:spPr>
        <p:txBody>
          <a:bodyPr/>
          <a:lstStyle/>
          <a:p>
            <a:r>
              <a:rPr lang="en-US" dirty="0"/>
              <a:t>Amendment To Chapter 4 of the Detroit City Code</a:t>
            </a:r>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a6e43ed424_0_173"/>
          <p:cNvSpPr/>
          <p:nvPr/>
        </p:nvSpPr>
        <p:spPr>
          <a:xfrm>
            <a:off x="556068" y="0"/>
            <a:ext cx="7168010" cy="375975"/>
          </a:xfrm>
          <a:prstGeom prst="rect">
            <a:avLst/>
          </a:prstGeom>
          <a:solidFill>
            <a:schemeClr val="accent1">
              <a:lumMod val="75000"/>
            </a:schemeClr>
          </a:solidFill>
          <a:ln>
            <a:noFill/>
          </a:ln>
        </p:spPr>
        <p:txBody>
          <a:bodyPr spcFirstLastPara="1" wrap="square" lIns="91425" tIns="91425" rIns="91425" bIns="91425" anchor="ctr" anchorCtr="0">
            <a:noAutofit/>
          </a:bodyPr>
          <a:lstStyle/>
          <a:p>
            <a:endParaRPr sz="1000">
              <a:latin typeface="Calibri" panose="020F0502020204030204" pitchFamily="34" charset="0"/>
              <a:cs typeface="Calibri" panose="020F0502020204030204" pitchFamily="34" charset="0"/>
            </a:endParaRPr>
          </a:p>
        </p:txBody>
      </p:sp>
      <p:sp>
        <p:nvSpPr>
          <p:cNvPr id="184" name="Google Shape;184;ga6e43ed424_0_173"/>
          <p:cNvSpPr txBox="1"/>
          <p:nvPr/>
        </p:nvSpPr>
        <p:spPr>
          <a:xfrm>
            <a:off x="474293" y="-107723"/>
            <a:ext cx="7249785" cy="436792"/>
          </a:xfrm>
          <a:prstGeom prst="rect">
            <a:avLst/>
          </a:prstGeom>
          <a:noFill/>
          <a:ln>
            <a:noFill/>
          </a:ln>
        </p:spPr>
        <p:txBody>
          <a:bodyPr spcFirstLastPara="1" wrap="square" lIns="91425" tIns="91425" rIns="91425" bIns="91425" anchor="t" anchorCtr="0">
            <a:noAutofit/>
          </a:bodyPr>
          <a:lstStyle/>
          <a:p>
            <a:pPr algn="ctr"/>
            <a:r>
              <a:rPr lang="en-US" sz="2000" dirty="0">
                <a:solidFill>
                  <a:srgbClr val="FFFFFF"/>
                </a:solidFill>
                <a:latin typeface="Calibri" panose="020F0502020204030204" pitchFamily="34" charset="0"/>
                <a:ea typeface="Montserrat ExtraBold"/>
                <a:cs typeface="Calibri" panose="020F0502020204030204" pitchFamily="34" charset="0"/>
                <a:sym typeface="Montserrat Medium"/>
              </a:rPr>
              <a:t>2020 SIGN PERMIT FLOWCHART</a:t>
            </a:r>
            <a:r>
              <a:rPr lang="en-US" sz="2000" dirty="0">
                <a:solidFill>
                  <a:srgbClr val="FFFFFF"/>
                </a:solidFill>
                <a:latin typeface="Calibri" panose="020F0502020204030204" pitchFamily="34" charset="0"/>
                <a:ea typeface="Montserrat ExtraBold"/>
                <a:cs typeface="Calibri" panose="020F0502020204030204" pitchFamily="34" charset="0"/>
                <a:sym typeface="Montserrat ExtraBold"/>
              </a:rPr>
              <a:t> </a:t>
            </a:r>
            <a:endParaRPr sz="2000" dirty="0">
              <a:solidFill>
                <a:srgbClr val="FFFFFF"/>
              </a:solidFill>
              <a:latin typeface="Calibri" panose="020F0502020204030204" pitchFamily="34" charset="0"/>
              <a:ea typeface="Montserrat ExtraBold"/>
              <a:cs typeface="Calibri" panose="020F0502020204030204" pitchFamily="34" charset="0"/>
              <a:sym typeface="Montserrat ExtraBold"/>
            </a:endParaRPr>
          </a:p>
          <a:p>
            <a:endParaRPr sz="1000" dirty="0">
              <a:solidFill>
                <a:srgbClr val="FFFFFF"/>
              </a:solidFill>
              <a:latin typeface="Calibri" panose="020F0502020204030204" pitchFamily="34" charset="0"/>
              <a:ea typeface="Montserrat ExtraBold"/>
              <a:cs typeface="Calibri" panose="020F0502020204030204" pitchFamily="34" charset="0"/>
              <a:sym typeface="Montserrat ExtraBold"/>
            </a:endParaRPr>
          </a:p>
        </p:txBody>
      </p:sp>
      <p:cxnSp>
        <p:nvCxnSpPr>
          <p:cNvPr id="185" name="Google Shape;185;ga6e43ed424_0_173"/>
          <p:cNvCxnSpPr>
            <a:cxnSpLocks/>
            <a:stCxn id="186" idx="0"/>
            <a:endCxn id="187" idx="2"/>
          </p:cNvCxnSpPr>
          <p:nvPr/>
        </p:nvCxnSpPr>
        <p:spPr>
          <a:xfrm rot="5400000" flipH="1" flipV="1">
            <a:off x="1185618" y="1845677"/>
            <a:ext cx="286807" cy="2636"/>
          </a:xfrm>
          <a:prstGeom prst="bentConnector3">
            <a:avLst>
              <a:gd name="adj1" fmla="val 50000"/>
            </a:avLst>
          </a:prstGeom>
          <a:noFill/>
          <a:ln w="28575" cap="flat" cmpd="sng">
            <a:solidFill>
              <a:srgbClr val="C2C2C2"/>
            </a:solidFill>
            <a:prstDash val="solid"/>
            <a:miter lim="8000"/>
            <a:headEnd type="none" w="sm" len="sm"/>
            <a:tailEnd type="none" w="sm" len="sm"/>
          </a:ln>
        </p:spPr>
      </p:cxnSp>
      <p:sp>
        <p:nvSpPr>
          <p:cNvPr id="187" name="Google Shape;187;ga6e43ed424_0_173"/>
          <p:cNvSpPr txBox="1"/>
          <p:nvPr/>
        </p:nvSpPr>
        <p:spPr>
          <a:xfrm>
            <a:off x="542839" y="680819"/>
            <a:ext cx="1575000" cy="1022772"/>
          </a:xfrm>
          <a:prstGeom prst="rect">
            <a:avLst/>
          </a:prstGeom>
          <a:solidFill>
            <a:schemeClr val="accent1">
              <a:lumMod val="75000"/>
              <a:alpha val="49000"/>
            </a:schemeClr>
          </a:solidFill>
          <a:ln w="19050" cap="flat" cmpd="sng">
            <a:solidFill>
              <a:srgbClr val="2F2F2F"/>
            </a:solidFill>
            <a:prstDash val="solid"/>
            <a:round/>
            <a:headEnd type="none" w="sm" len="sm"/>
            <a:tailEnd type="none" w="sm" len="sm"/>
          </a:ln>
        </p:spPr>
        <p:txBody>
          <a:bodyPr spcFirstLastPara="1" wrap="square" lIns="91425" tIns="91425" rIns="91425" bIns="91425" anchor="b" anchorCtr="0">
            <a:noAutofit/>
          </a:bodyPr>
          <a:lstStyle/>
          <a:p>
            <a:pPr marL="0" marR="0" algn="ctr">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Calibri" panose="020F0502020204030204" pitchFamily="34" charset="0"/>
              </a:rPr>
              <a:t>SIGN ERECTOR/SPECIALIST COMPLETES APPLICATION FOR REGISTRATION WITH BSEED CONSTRUCTION DIVISION </a:t>
            </a:r>
          </a:p>
        </p:txBody>
      </p:sp>
      <p:sp>
        <p:nvSpPr>
          <p:cNvPr id="186" name="Google Shape;186;ga6e43ed424_0_173"/>
          <p:cNvSpPr txBox="1"/>
          <p:nvPr/>
        </p:nvSpPr>
        <p:spPr>
          <a:xfrm>
            <a:off x="533741" y="1990398"/>
            <a:ext cx="1587924" cy="1121141"/>
          </a:xfrm>
          <a:prstGeom prst="rect">
            <a:avLst/>
          </a:prstGeom>
          <a:solidFill>
            <a:srgbClr val="C00000">
              <a:alpha val="49000"/>
            </a:srgbClr>
          </a:solidFill>
          <a:ln w="19050" cap="flat" cmpd="sng">
            <a:solidFill>
              <a:srgbClr val="3D3D3D"/>
            </a:solidFill>
            <a:prstDash val="solid"/>
            <a:round/>
            <a:headEnd type="none" w="sm" len="sm"/>
            <a:tailEnd type="none" w="sm" len="sm"/>
          </a:ln>
        </p:spPr>
        <p:txBody>
          <a:bodyPr spcFirstLastPara="1" wrap="square" lIns="91425" tIns="91425" rIns="91425" bIns="91425" anchor="ctr" anchorCtr="0">
            <a:noAutofit/>
          </a:bodyPr>
          <a:lstStyle/>
          <a:p>
            <a:pPr marL="0" marR="0" algn="ctr">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Calibri" panose="020F0502020204030204" pitchFamily="34" charset="0"/>
              </a:rPr>
              <a:t>BSEED CONSTRUCTION SETS AND ADMINISTERS REGISTRATION EXAM AND ISSUES REGISTRATION</a:t>
            </a:r>
          </a:p>
        </p:txBody>
      </p:sp>
      <p:sp>
        <p:nvSpPr>
          <p:cNvPr id="188" name="Google Shape;188;ga6e43ed424_0_173"/>
          <p:cNvSpPr txBox="1"/>
          <p:nvPr/>
        </p:nvSpPr>
        <p:spPr>
          <a:xfrm>
            <a:off x="2685609" y="2484255"/>
            <a:ext cx="1798636" cy="935344"/>
          </a:xfrm>
          <a:prstGeom prst="rect">
            <a:avLst/>
          </a:prstGeom>
          <a:solidFill>
            <a:schemeClr val="accent2">
              <a:lumMod val="60000"/>
              <a:lumOff val="40000"/>
            </a:schemeClr>
          </a:solidFill>
          <a:ln w="19050" cap="flat" cmpd="sng">
            <a:solidFill>
              <a:srgbClr val="414141"/>
            </a:solidFill>
            <a:prstDash val="solid"/>
            <a:round/>
            <a:headEnd type="none" w="sm" len="sm"/>
            <a:tailEnd type="none" w="sm" len="sm"/>
          </a:ln>
        </p:spPr>
        <p:txBody>
          <a:bodyPr spcFirstLastPara="1" wrap="square" lIns="91425" tIns="91425" rIns="91425" bIns="91425" anchor="ctr" anchorCtr="0">
            <a:noAutofit/>
          </a:bodyPr>
          <a:lstStyle/>
          <a:p>
            <a:pPr marL="0" marR="0" algn="ctr">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Calibri" panose="020F0502020204030204" pitchFamily="34" charset="0"/>
              </a:rPr>
              <a:t>SIGN ERECTOR APPLIES FOR SIGN PERMIT VIA ACCELLA, AND RECEIVE NOTICE TO UPLOAD DOCUMENTS IN PROJECTDOX</a:t>
            </a:r>
          </a:p>
        </p:txBody>
      </p:sp>
      <p:sp>
        <p:nvSpPr>
          <p:cNvPr id="189" name="Google Shape;189;ga6e43ed424_0_173"/>
          <p:cNvSpPr txBox="1"/>
          <p:nvPr/>
        </p:nvSpPr>
        <p:spPr>
          <a:xfrm>
            <a:off x="2701082" y="3723532"/>
            <a:ext cx="1760857" cy="1077751"/>
          </a:xfrm>
          <a:prstGeom prst="rect">
            <a:avLst/>
          </a:prstGeom>
          <a:solidFill>
            <a:schemeClr val="accent2">
              <a:lumMod val="60000"/>
              <a:lumOff val="40000"/>
            </a:schemeClr>
          </a:solidFill>
          <a:ln w="19050" cap="flat" cmpd="sng">
            <a:solidFill>
              <a:srgbClr val="464646"/>
            </a:solidFill>
            <a:prstDash val="solid"/>
            <a:round/>
            <a:headEnd type="none" w="sm" len="sm"/>
            <a:tailEnd type="none" w="sm" len="sm"/>
          </a:ln>
        </p:spPr>
        <p:txBody>
          <a:bodyPr spcFirstLastPara="1" wrap="square" lIns="91425" tIns="91425" rIns="91425" bIns="91425" anchor="ctr" anchorCtr="0">
            <a:noAutofit/>
          </a:bodyPr>
          <a:lstStyle/>
          <a:p>
            <a:pPr marL="0" marR="0" algn="ctr">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Calibri" panose="020F0502020204030204" pitchFamily="34" charset="0"/>
              </a:rPr>
              <a:t>INFO TECH REVIEWS ELECTRONIC APPLICATION AND FORWARDS TO STRUCTURAL PLAN REVIEWER AND ZONNING REVIEWER</a:t>
            </a:r>
          </a:p>
        </p:txBody>
      </p:sp>
      <p:cxnSp>
        <p:nvCxnSpPr>
          <p:cNvPr id="190" name="Google Shape;190;ga6e43ed424_0_173"/>
          <p:cNvCxnSpPr>
            <a:cxnSpLocks/>
            <a:stCxn id="189" idx="0"/>
            <a:endCxn id="188" idx="2"/>
          </p:cNvCxnSpPr>
          <p:nvPr/>
        </p:nvCxnSpPr>
        <p:spPr>
          <a:xfrm rot="5400000" flipH="1" flipV="1">
            <a:off x="3431253" y="3569858"/>
            <a:ext cx="303933" cy="3416"/>
          </a:xfrm>
          <a:prstGeom prst="bentConnector3">
            <a:avLst>
              <a:gd name="adj1" fmla="val 50000"/>
            </a:avLst>
          </a:prstGeom>
          <a:noFill/>
          <a:ln w="28575" cap="flat" cmpd="sng">
            <a:solidFill>
              <a:srgbClr val="C2C2C2"/>
            </a:solidFill>
            <a:prstDash val="solid"/>
            <a:miter lim="8000"/>
            <a:headEnd type="none" w="sm" len="sm"/>
            <a:tailEnd type="none" w="sm" len="sm"/>
          </a:ln>
        </p:spPr>
      </p:cxnSp>
      <p:sp>
        <p:nvSpPr>
          <p:cNvPr id="192" name="Google Shape;192;ga6e43ed424_0_173"/>
          <p:cNvSpPr txBox="1"/>
          <p:nvPr/>
        </p:nvSpPr>
        <p:spPr>
          <a:xfrm>
            <a:off x="5137863" y="2261475"/>
            <a:ext cx="1714640" cy="1004017"/>
          </a:xfrm>
          <a:prstGeom prst="rect">
            <a:avLst/>
          </a:prstGeom>
          <a:solidFill>
            <a:schemeClr val="accent3">
              <a:lumMod val="75000"/>
            </a:schemeClr>
          </a:solidFill>
          <a:ln w="19050" cap="flat" cmpd="sng">
            <a:solidFill>
              <a:srgbClr val="505050"/>
            </a:solidFill>
            <a:prstDash val="solid"/>
            <a:round/>
            <a:headEnd type="none" w="sm" len="sm"/>
            <a:tailEnd type="none" w="sm" len="sm"/>
          </a:ln>
        </p:spPr>
        <p:txBody>
          <a:bodyPr spcFirstLastPara="1" wrap="square" lIns="91425" tIns="91425" rIns="91425" bIns="91425" anchor="b" anchorCtr="0">
            <a:noAutofit/>
          </a:bodyPr>
          <a:lstStyle/>
          <a:p>
            <a:pPr marL="0" marR="0" algn="ctr">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Calibri" panose="020F0502020204030204" pitchFamily="34" charset="0"/>
              </a:rPr>
              <a:t>ADDITIONAL REVIEWERS MAY INCLUDE: PDD, CPC, HISTORIC, AND DPW </a:t>
            </a:r>
          </a:p>
        </p:txBody>
      </p:sp>
      <p:cxnSp>
        <p:nvCxnSpPr>
          <p:cNvPr id="193" name="Google Shape;193;ga6e43ed424_0_173"/>
          <p:cNvCxnSpPr>
            <a:cxnSpLocks/>
            <a:stCxn id="196" idx="1"/>
            <a:endCxn id="189" idx="2"/>
          </p:cNvCxnSpPr>
          <p:nvPr/>
        </p:nvCxnSpPr>
        <p:spPr>
          <a:xfrm rot="10800000" flipV="1">
            <a:off x="3581511" y="1343141"/>
            <a:ext cx="1540616" cy="3458142"/>
          </a:xfrm>
          <a:prstGeom prst="bentConnector4">
            <a:avLst>
              <a:gd name="adj1" fmla="val 21426"/>
              <a:gd name="adj2" fmla="val 106610"/>
            </a:avLst>
          </a:prstGeom>
          <a:noFill/>
          <a:ln w="28575" cap="flat" cmpd="sng">
            <a:solidFill>
              <a:srgbClr val="C2C2C2"/>
            </a:solidFill>
            <a:prstDash val="solid"/>
            <a:miter lim="8000"/>
            <a:headEnd type="none" w="sm" len="sm"/>
            <a:tailEnd type="none" w="sm" len="sm"/>
          </a:ln>
        </p:spPr>
      </p:cxnSp>
      <p:sp>
        <p:nvSpPr>
          <p:cNvPr id="196" name="Google Shape;196;ga6e43ed424_0_173"/>
          <p:cNvSpPr txBox="1"/>
          <p:nvPr/>
        </p:nvSpPr>
        <p:spPr>
          <a:xfrm>
            <a:off x="5122127" y="841132"/>
            <a:ext cx="1743896" cy="1004017"/>
          </a:xfrm>
          <a:prstGeom prst="rect">
            <a:avLst/>
          </a:prstGeom>
          <a:solidFill>
            <a:schemeClr val="accent3">
              <a:lumMod val="75000"/>
            </a:schemeClr>
          </a:solidFill>
          <a:ln w="19050" cap="flat" cmpd="sng">
            <a:solidFill>
              <a:srgbClr val="505050"/>
            </a:solidFill>
            <a:prstDash val="solid"/>
            <a:round/>
            <a:headEnd type="none" w="sm" len="sm"/>
            <a:tailEnd type="none" w="sm" len="sm"/>
          </a:ln>
        </p:spPr>
        <p:txBody>
          <a:bodyPr spcFirstLastPara="1" wrap="square" lIns="91425" tIns="91425" rIns="91425" bIns="91425" anchor="b" anchorCtr="0">
            <a:noAutofit/>
          </a:bodyPr>
          <a:lstStyle/>
          <a:p>
            <a:pPr marL="0" marR="0" algn="ctr">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Calibri" panose="020F0502020204030204" pitchFamily="34" charset="0"/>
              </a:rPr>
              <a:t>ZONING PLAN REVIEWER DETERMINES AND ASSIGN ADDITIONAL REVIEWERS AGENCIES </a:t>
            </a:r>
          </a:p>
        </p:txBody>
      </p:sp>
      <p:sp>
        <p:nvSpPr>
          <p:cNvPr id="200" name="Google Shape;200;ga6e43ed424_0_173"/>
          <p:cNvSpPr txBox="1"/>
          <p:nvPr/>
        </p:nvSpPr>
        <p:spPr>
          <a:xfrm>
            <a:off x="5330212" y="3723532"/>
            <a:ext cx="1327725" cy="920475"/>
          </a:xfrm>
          <a:prstGeom prst="rect">
            <a:avLst/>
          </a:prstGeom>
          <a:solidFill>
            <a:schemeClr val="accent3">
              <a:lumMod val="75000"/>
            </a:schemeClr>
          </a:solidFill>
          <a:ln w="19050" cap="flat" cmpd="sng">
            <a:solidFill>
              <a:srgbClr val="505050"/>
            </a:solidFill>
            <a:prstDash val="solid"/>
            <a:round/>
            <a:headEnd type="none" w="sm" len="sm"/>
            <a:tailEnd type="none" w="sm" len="sm"/>
          </a:ln>
        </p:spPr>
        <p:txBody>
          <a:bodyPr spcFirstLastPara="1" wrap="square" lIns="91425" tIns="91425" rIns="91425" bIns="91425" anchor="ctr" anchorCtr="0">
            <a:noAutofit/>
          </a:bodyPr>
          <a:lstStyle/>
          <a:p>
            <a:pPr marL="0" marR="0" algn="ctr">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Calibri" panose="020F0502020204030204" pitchFamily="34" charset="0"/>
              </a:rPr>
              <a:t>REVIEWERS COMPLETE REVIEWS AND NOTIFIES APPLICANT OF APPROVAL</a:t>
            </a:r>
          </a:p>
        </p:txBody>
      </p:sp>
      <p:cxnSp>
        <p:nvCxnSpPr>
          <p:cNvPr id="201" name="Google Shape;201;ga6e43ed424_0_173"/>
          <p:cNvCxnSpPr>
            <a:cxnSpLocks/>
            <a:stCxn id="192" idx="2"/>
            <a:endCxn id="200" idx="0"/>
          </p:cNvCxnSpPr>
          <p:nvPr/>
        </p:nvCxnSpPr>
        <p:spPr>
          <a:xfrm rot="5400000">
            <a:off x="5765609" y="3493958"/>
            <a:ext cx="458040" cy="1108"/>
          </a:xfrm>
          <a:prstGeom prst="bentConnector3">
            <a:avLst>
              <a:gd name="adj1" fmla="val 50000"/>
            </a:avLst>
          </a:prstGeom>
          <a:noFill/>
          <a:ln w="28575" cap="flat" cmpd="sng">
            <a:solidFill>
              <a:schemeClr val="accent3"/>
            </a:solidFill>
            <a:prstDash val="solid"/>
            <a:round/>
            <a:headEnd type="none" w="med" len="med"/>
            <a:tailEnd type="none" w="med" len="med"/>
          </a:ln>
        </p:spPr>
      </p:cxnSp>
      <p:sp>
        <p:nvSpPr>
          <p:cNvPr id="202" name="Google Shape;202;ga6e43ed424_0_173"/>
          <p:cNvSpPr txBox="1"/>
          <p:nvPr/>
        </p:nvSpPr>
        <p:spPr>
          <a:xfrm>
            <a:off x="7306979" y="3439911"/>
            <a:ext cx="1609489" cy="1172794"/>
          </a:xfrm>
          <a:prstGeom prst="rect">
            <a:avLst/>
          </a:prstGeom>
          <a:solidFill>
            <a:schemeClr val="accent4">
              <a:lumMod val="75000"/>
            </a:schemeClr>
          </a:solidFill>
          <a:ln w="19050" cap="flat" cmpd="sng">
            <a:solidFill>
              <a:srgbClr val="505050"/>
            </a:solidFill>
            <a:prstDash val="solid"/>
            <a:round/>
            <a:headEnd type="none" w="sm" len="sm"/>
            <a:tailEnd type="none" w="sm" len="sm"/>
          </a:ln>
        </p:spPr>
        <p:txBody>
          <a:bodyPr spcFirstLastPara="1" wrap="square" lIns="91425" tIns="91425" rIns="91425" bIns="91425" anchor="ctr" anchorCtr="0">
            <a:noAutofit/>
          </a:bodyPr>
          <a:lstStyle/>
          <a:p>
            <a:pPr marL="0" marR="0" algn="ctr">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Calibri" panose="020F0502020204030204" pitchFamily="34" charset="0"/>
              </a:rPr>
              <a:t>BUILDING INSPECTOR COMPLETES INSPECTION AND ISSUES C OF A (SIGN LICENSE IS CREATED)</a:t>
            </a:r>
          </a:p>
        </p:txBody>
      </p:sp>
      <p:sp>
        <p:nvSpPr>
          <p:cNvPr id="207" name="Google Shape;207;ga6e43ed424_0_173"/>
          <p:cNvSpPr txBox="1"/>
          <p:nvPr/>
        </p:nvSpPr>
        <p:spPr>
          <a:xfrm>
            <a:off x="2659229" y="680819"/>
            <a:ext cx="1846674" cy="1423110"/>
          </a:xfrm>
          <a:prstGeom prst="rect">
            <a:avLst/>
          </a:prstGeom>
          <a:solidFill>
            <a:schemeClr val="accent2">
              <a:lumMod val="60000"/>
              <a:lumOff val="40000"/>
              <a:alpha val="46000"/>
            </a:schemeClr>
          </a:solidFill>
          <a:ln w="19050" cap="flat" cmpd="sng">
            <a:solidFill>
              <a:srgbClr val="3D3D3D"/>
            </a:solidFill>
            <a:prstDash val="solid"/>
            <a:round/>
            <a:headEnd type="none" w="sm" len="sm"/>
            <a:tailEnd type="none" w="sm" len="sm"/>
          </a:ln>
        </p:spPr>
        <p:txBody>
          <a:bodyPr spcFirstLastPara="1" wrap="square" lIns="91425" tIns="91425" rIns="91425" bIns="91425" anchor="ctr" anchorCtr="0">
            <a:noAutofit/>
          </a:bodyPr>
          <a:lstStyle/>
          <a:p>
            <a:pPr marL="0" marR="0" algn="ctr">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Calibri" panose="020F0502020204030204" pitchFamily="34" charset="0"/>
              </a:rPr>
              <a:t>SIGN ERECTOR PREPARES PROPOSED SIGNAGE DOCUMENTS INCLUDING SPECIFICATIONS AND ENGINEERING REPORT AS REQUIRED</a:t>
            </a:r>
          </a:p>
        </p:txBody>
      </p:sp>
      <p:sp>
        <p:nvSpPr>
          <p:cNvPr id="208" name="Google Shape;208;ga6e43ed424_0_173"/>
          <p:cNvSpPr txBox="1"/>
          <p:nvPr/>
        </p:nvSpPr>
        <p:spPr>
          <a:xfrm>
            <a:off x="7328544" y="841132"/>
            <a:ext cx="1526840" cy="862459"/>
          </a:xfrm>
          <a:prstGeom prst="rect">
            <a:avLst/>
          </a:prstGeom>
          <a:solidFill>
            <a:schemeClr val="accent4">
              <a:lumMod val="75000"/>
            </a:schemeClr>
          </a:solidFill>
          <a:ln w="19050" cap="flat" cmpd="sng">
            <a:solidFill>
              <a:srgbClr val="505050"/>
            </a:solidFill>
            <a:prstDash val="solid"/>
            <a:round/>
            <a:headEnd type="none" w="sm" len="sm"/>
            <a:tailEnd type="none" w="sm" len="sm"/>
          </a:ln>
        </p:spPr>
        <p:txBody>
          <a:bodyPr spcFirstLastPara="1" wrap="square" lIns="91425" tIns="91425" rIns="91425" bIns="91425" anchor="ctr" anchorCtr="0">
            <a:noAutofit/>
          </a:bodyPr>
          <a:lstStyle/>
          <a:p>
            <a:pPr marL="0" marR="0" algn="ctr">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Calibri" panose="020F0502020204030204" pitchFamily="34" charset="0"/>
              </a:rPr>
              <a:t>BSEED ISSUE PERMIT THROUGH ACCELA PORTAL </a:t>
            </a:r>
          </a:p>
        </p:txBody>
      </p:sp>
      <p:sp>
        <p:nvSpPr>
          <p:cNvPr id="209" name="Google Shape;209;ga6e43ed424_0_173"/>
          <p:cNvSpPr txBox="1"/>
          <p:nvPr/>
        </p:nvSpPr>
        <p:spPr>
          <a:xfrm>
            <a:off x="7335977" y="2261476"/>
            <a:ext cx="1526841" cy="938994"/>
          </a:xfrm>
          <a:prstGeom prst="rect">
            <a:avLst/>
          </a:prstGeom>
          <a:solidFill>
            <a:schemeClr val="accent4">
              <a:lumMod val="75000"/>
            </a:schemeClr>
          </a:solidFill>
          <a:ln w="19050" cap="flat" cmpd="sng">
            <a:solidFill>
              <a:srgbClr val="505050"/>
            </a:solidFill>
            <a:prstDash val="solid"/>
            <a:round/>
            <a:headEnd type="none" w="sm" len="sm"/>
            <a:tailEnd type="none" w="sm" len="sm"/>
          </a:ln>
        </p:spPr>
        <p:txBody>
          <a:bodyPr spcFirstLastPara="1" wrap="square" lIns="91425" tIns="91425" rIns="91425" bIns="91425" anchor="ctr" anchorCtr="0">
            <a:noAutofit/>
          </a:bodyPr>
          <a:lstStyle/>
          <a:p>
            <a:pPr marL="0" marR="0" algn="ctr">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Calibri" panose="020F0502020204030204" pitchFamily="34" charset="0"/>
              </a:rPr>
              <a:t>SIGN ERECTOR INSTALLS SIGN AND REQUEST INSPECTION FOR CONSTRUCITON</a:t>
            </a:r>
          </a:p>
        </p:txBody>
      </p:sp>
      <p:cxnSp>
        <p:nvCxnSpPr>
          <p:cNvPr id="211" name="Google Shape;211;ga6e43ed424_0_173"/>
          <p:cNvCxnSpPr>
            <a:cxnSpLocks/>
            <a:stCxn id="209" idx="2"/>
            <a:endCxn id="202" idx="0"/>
          </p:cNvCxnSpPr>
          <p:nvPr/>
        </p:nvCxnSpPr>
        <p:spPr>
          <a:xfrm>
            <a:off x="8099398" y="3200470"/>
            <a:ext cx="12326" cy="239441"/>
          </a:xfrm>
          <a:prstGeom prst="straightConnector1">
            <a:avLst/>
          </a:prstGeom>
          <a:noFill/>
          <a:ln w="28575" cap="flat" cmpd="sng">
            <a:solidFill>
              <a:schemeClr val="accent3"/>
            </a:solidFill>
            <a:prstDash val="solid"/>
            <a:round/>
            <a:headEnd type="none" w="med" len="med"/>
            <a:tailEnd type="none" w="med" len="med"/>
          </a:ln>
        </p:spPr>
      </p:cxnSp>
      <p:cxnSp>
        <p:nvCxnSpPr>
          <p:cNvPr id="214" name="Google Shape;214;ga6e43ed424_0_173"/>
          <p:cNvCxnSpPr>
            <a:cxnSpLocks/>
            <a:stCxn id="208" idx="2"/>
            <a:endCxn id="209" idx="0"/>
          </p:cNvCxnSpPr>
          <p:nvPr/>
        </p:nvCxnSpPr>
        <p:spPr>
          <a:xfrm rot="16200000" flipH="1">
            <a:off x="7816739" y="1978816"/>
            <a:ext cx="557885" cy="7434"/>
          </a:xfrm>
          <a:prstGeom prst="bentConnector3">
            <a:avLst>
              <a:gd name="adj1" fmla="val 50000"/>
            </a:avLst>
          </a:prstGeom>
          <a:noFill/>
          <a:ln w="28575" cap="flat" cmpd="sng">
            <a:solidFill>
              <a:schemeClr val="accent3"/>
            </a:solidFill>
            <a:prstDash val="solid"/>
            <a:round/>
            <a:headEnd type="none" w="med" len="med"/>
            <a:tailEnd type="none" w="med" len="med"/>
          </a:ln>
        </p:spPr>
      </p:cxnSp>
      <p:sp>
        <p:nvSpPr>
          <p:cNvPr id="215" name="Google Shape;215;ga6e43ed424_0_173"/>
          <p:cNvSpPr txBox="1"/>
          <p:nvPr/>
        </p:nvSpPr>
        <p:spPr>
          <a:xfrm>
            <a:off x="538573" y="3863553"/>
            <a:ext cx="1575000" cy="1121141"/>
          </a:xfrm>
          <a:prstGeom prst="rect">
            <a:avLst/>
          </a:prstGeom>
          <a:solidFill>
            <a:srgbClr val="C00000">
              <a:alpha val="49000"/>
            </a:srgbClr>
          </a:solidFill>
          <a:ln w="19050" cap="flat" cmpd="sng">
            <a:solidFill>
              <a:srgbClr val="3D3D3D"/>
            </a:solidFill>
            <a:prstDash val="solid"/>
            <a:round/>
            <a:headEnd type="none" w="sm" len="sm"/>
            <a:tailEnd type="none" w="sm" len="sm"/>
          </a:ln>
        </p:spPr>
        <p:txBody>
          <a:bodyPr spcFirstLastPara="1" wrap="square" lIns="91425" tIns="91425" rIns="91425" bIns="91425" anchor="ctr" anchorCtr="0">
            <a:noAutofit/>
          </a:bodyPr>
          <a:lstStyle/>
          <a:p>
            <a:pPr marL="0" marR="0" algn="ctr">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Calibri" panose="020F0502020204030204" pitchFamily="34" charset="0"/>
              </a:rPr>
              <a:t>OWNER SEEKS ASSISTANCE FROM SIGN ERECTOR TO DESIGN PROPOSED SIGNAGE</a:t>
            </a:r>
          </a:p>
        </p:txBody>
      </p:sp>
      <p:cxnSp>
        <p:nvCxnSpPr>
          <p:cNvPr id="216" name="Google Shape;216;ga6e43ed424_0_173"/>
          <p:cNvCxnSpPr>
            <a:cxnSpLocks/>
            <a:stCxn id="215" idx="3"/>
            <a:endCxn id="207" idx="1"/>
          </p:cNvCxnSpPr>
          <p:nvPr/>
        </p:nvCxnSpPr>
        <p:spPr>
          <a:xfrm flipV="1">
            <a:off x="2113573" y="1392374"/>
            <a:ext cx="545656" cy="3031750"/>
          </a:xfrm>
          <a:prstGeom prst="bentConnector3">
            <a:avLst>
              <a:gd name="adj1" fmla="val 50000"/>
            </a:avLst>
          </a:prstGeom>
          <a:noFill/>
          <a:ln w="28575" cap="flat" cmpd="sng">
            <a:solidFill>
              <a:schemeClr val="accent3"/>
            </a:solidFill>
            <a:prstDash val="solid"/>
            <a:round/>
            <a:headEnd type="none" w="med" len="med"/>
            <a:tailEnd type="none" w="med" len="med"/>
          </a:ln>
        </p:spPr>
      </p:cxnSp>
      <p:cxnSp>
        <p:nvCxnSpPr>
          <p:cNvPr id="217" name="Google Shape;217;ga6e43ed424_0_173"/>
          <p:cNvCxnSpPr>
            <a:cxnSpLocks/>
            <a:stCxn id="186" idx="2"/>
            <a:endCxn id="215" idx="0"/>
          </p:cNvCxnSpPr>
          <p:nvPr/>
        </p:nvCxnSpPr>
        <p:spPr>
          <a:xfrm rot="5400000">
            <a:off x="950881" y="3486731"/>
            <a:ext cx="752014" cy="1630"/>
          </a:xfrm>
          <a:prstGeom prst="bentConnector3">
            <a:avLst>
              <a:gd name="adj1" fmla="val 50000"/>
            </a:avLst>
          </a:prstGeom>
          <a:noFill/>
          <a:ln w="28575" cap="flat" cmpd="sng">
            <a:solidFill>
              <a:schemeClr val="accent3"/>
            </a:solidFill>
            <a:prstDash val="solid"/>
            <a:round/>
            <a:headEnd type="none" w="med" len="med"/>
            <a:tailEnd type="none" w="med" len="med"/>
          </a:ln>
        </p:spPr>
      </p:cxnSp>
      <p:cxnSp>
        <p:nvCxnSpPr>
          <p:cNvPr id="218" name="Google Shape;218;ga6e43ed424_0_173"/>
          <p:cNvCxnSpPr>
            <a:cxnSpLocks/>
            <a:stCxn id="207" idx="3"/>
            <a:endCxn id="207" idx="3"/>
          </p:cNvCxnSpPr>
          <p:nvPr/>
        </p:nvCxnSpPr>
        <p:spPr>
          <a:xfrm>
            <a:off x="4505903" y="1392374"/>
            <a:ext cx="0" cy="0"/>
          </a:xfrm>
          <a:prstGeom prst="straightConnector1">
            <a:avLst/>
          </a:prstGeom>
          <a:noFill/>
          <a:ln w="9525" cap="flat" cmpd="sng">
            <a:solidFill>
              <a:schemeClr val="dk2"/>
            </a:solidFill>
            <a:prstDash val="solid"/>
            <a:round/>
            <a:headEnd type="none" w="med" len="med"/>
            <a:tailEnd type="none" w="med" len="med"/>
          </a:ln>
        </p:spPr>
      </p:cxnSp>
      <p:cxnSp>
        <p:nvCxnSpPr>
          <p:cNvPr id="220" name="Google Shape;220;ga6e43ed424_0_173"/>
          <p:cNvCxnSpPr>
            <a:cxnSpLocks/>
            <a:stCxn id="207" idx="2"/>
            <a:endCxn id="188" idx="0"/>
          </p:cNvCxnSpPr>
          <p:nvPr/>
        </p:nvCxnSpPr>
        <p:spPr>
          <a:xfrm rot="16200000" flipH="1">
            <a:off x="3393583" y="2292911"/>
            <a:ext cx="380326" cy="2361"/>
          </a:xfrm>
          <a:prstGeom prst="bentConnector3">
            <a:avLst>
              <a:gd name="adj1" fmla="val 50000"/>
            </a:avLst>
          </a:prstGeom>
          <a:noFill/>
          <a:ln w="28575" cap="flat" cmpd="sng">
            <a:solidFill>
              <a:schemeClr val="accent3"/>
            </a:solidFill>
            <a:prstDash val="solid"/>
            <a:round/>
            <a:headEnd type="none" w="med" len="med"/>
            <a:tailEnd type="none" w="med" len="med"/>
          </a:ln>
        </p:spPr>
      </p:cxnSp>
      <p:cxnSp>
        <p:nvCxnSpPr>
          <p:cNvPr id="169" name="Google Shape;214;ga6e43ed424_0_173">
            <a:extLst>
              <a:ext uri="{FF2B5EF4-FFF2-40B4-BE49-F238E27FC236}">
                <a16:creationId xmlns:a16="http://schemas.microsoft.com/office/drawing/2014/main" id="{5ADCC1C6-34D2-4E3A-B83C-B488A02AD9D4}"/>
              </a:ext>
            </a:extLst>
          </p:cNvPr>
          <p:cNvCxnSpPr>
            <a:cxnSpLocks/>
            <a:stCxn id="200" idx="2"/>
            <a:endCxn id="208" idx="1"/>
          </p:cNvCxnSpPr>
          <p:nvPr/>
        </p:nvCxnSpPr>
        <p:spPr>
          <a:xfrm rot="5400000" flipH="1" flipV="1">
            <a:off x="4975486" y="2290950"/>
            <a:ext cx="3371645" cy="1334469"/>
          </a:xfrm>
          <a:prstGeom prst="bentConnector4">
            <a:avLst>
              <a:gd name="adj1" fmla="val -6780"/>
              <a:gd name="adj2" fmla="val 74874"/>
            </a:avLst>
          </a:prstGeom>
          <a:noFill/>
          <a:ln w="28575" cap="flat" cmpd="sng">
            <a:solidFill>
              <a:schemeClr val="accent3"/>
            </a:solidFill>
            <a:prstDash val="solid"/>
            <a:round/>
            <a:headEnd type="none" w="med" len="med"/>
            <a:tailEnd type="none" w="med" len="med"/>
          </a:ln>
        </p:spPr>
      </p:cxnSp>
      <p:cxnSp>
        <p:nvCxnSpPr>
          <p:cNvPr id="259" name="Google Shape;214;ga6e43ed424_0_173">
            <a:extLst>
              <a:ext uri="{FF2B5EF4-FFF2-40B4-BE49-F238E27FC236}">
                <a16:creationId xmlns:a16="http://schemas.microsoft.com/office/drawing/2014/main" id="{0F84344F-C817-48CA-924E-7C527A96BA29}"/>
              </a:ext>
            </a:extLst>
          </p:cNvPr>
          <p:cNvCxnSpPr>
            <a:cxnSpLocks/>
            <a:stCxn id="196" idx="2"/>
            <a:endCxn id="192" idx="0"/>
          </p:cNvCxnSpPr>
          <p:nvPr/>
        </p:nvCxnSpPr>
        <p:spPr>
          <a:xfrm rot="16200000" flipH="1">
            <a:off x="5786466" y="2052758"/>
            <a:ext cx="416326" cy="1108"/>
          </a:xfrm>
          <a:prstGeom prst="bentConnector3">
            <a:avLst>
              <a:gd name="adj1" fmla="val 50000"/>
            </a:avLst>
          </a:prstGeom>
          <a:noFill/>
          <a:ln w="28575" cap="flat" cmpd="sng">
            <a:solidFill>
              <a:schemeClr val="accent3"/>
            </a:solidFill>
            <a:prstDash val="solid"/>
            <a:round/>
            <a:headEnd type="none" w="med" len="med"/>
            <a:tailEnd type="none" w="med" len="med"/>
          </a:ln>
        </p:spPr>
      </p:cxnSp>
    </p:spTree>
    <p:extLst>
      <p:ext uri="{BB962C8B-B14F-4D97-AF65-F5344CB8AC3E}">
        <p14:creationId xmlns:p14="http://schemas.microsoft.com/office/powerpoint/2010/main" val="2883373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F7704-BA09-42B7-9418-AF4735A793FF}"/>
              </a:ext>
            </a:extLst>
          </p:cNvPr>
          <p:cNvSpPr>
            <a:spLocks noGrp="1"/>
          </p:cNvSpPr>
          <p:nvPr>
            <p:ph type="title"/>
          </p:nvPr>
        </p:nvSpPr>
        <p:spPr>
          <a:xfrm>
            <a:off x="311700" y="1003373"/>
            <a:ext cx="8520600" cy="704046"/>
          </a:xfrm>
        </p:spPr>
        <p:txBody>
          <a:bodyPr>
            <a:noAutofit/>
          </a:bodyPr>
          <a:lstStyle/>
          <a:p>
            <a:pPr algn="ctr"/>
            <a:r>
              <a:rPr lang="en-US" sz="2000" b="1" dirty="0">
                <a:latin typeface="Montserrat Black" panose="020B0604020202020204" charset="0"/>
              </a:rPr>
              <a:t>INTRODUCTION &amp; REVIEW OF MAJOR PROCESS CHANGES </a:t>
            </a:r>
            <a:br>
              <a:rPr lang="en-US" sz="2000" b="1" dirty="0">
                <a:latin typeface="Montserrat Black" panose="020B0604020202020204" charset="0"/>
              </a:rPr>
            </a:br>
            <a:endParaRPr lang="en-US" sz="2000" b="1" dirty="0">
              <a:latin typeface="Montserrat Black" panose="020B0604020202020204" charset="0"/>
            </a:endParaRPr>
          </a:p>
        </p:txBody>
      </p:sp>
      <p:sp>
        <p:nvSpPr>
          <p:cNvPr id="3" name="Text Placeholder 2">
            <a:extLst>
              <a:ext uri="{FF2B5EF4-FFF2-40B4-BE49-F238E27FC236}">
                <a16:creationId xmlns:a16="http://schemas.microsoft.com/office/drawing/2014/main" id="{2F7E326C-3D61-48C1-8631-489C6840E6E9}"/>
              </a:ext>
            </a:extLst>
          </p:cNvPr>
          <p:cNvSpPr>
            <a:spLocks noGrp="1"/>
          </p:cNvSpPr>
          <p:nvPr>
            <p:ph type="body" idx="1"/>
          </p:nvPr>
        </p:nvSpPr>
        <p:spPr>
          <a:xfrm>
            <a:off x="311700" y="2290046"/>
            <a:ext cx="8520600" cy="2424484"/>
          </a:xfrm>
        </p:spPr>
        <p:txBody>
          <a:bodyPr>
            <a:normAutofit/>
          </a:bodyPr>
          <a:lstStyle/>
          <a:p>
            <a:pPr marL="1376363" marR="0" indent="-1376363" algn="ctr">
              <a:lnSpc>
                <a:spcPct val="100000"/>
              </a:lnSpc>
              <a:spcAft>
                <a:spcPts val="0"/>
              </a:spcAft>
              <a:buNone/>
            </a:pPr>
            <a:r>
              <a:rPr lang="en-US" sz="4000" b="1" dirty="0">
                <a:effectLst/>
                <a:latin typeface="Bahnschrift SemiBold SemiConden" panose="020B0502040204020203" pitchFamily="34" charset="0"/>
                <a:ea typeface="Calibri" panose="020F0502020204030204" pitchFamily="34" charset="0"/>
                <a:cs typeface="Times New Roman" panose="02020603050405020304" pitchFamily="18" charset="0"/>
              </a:rPr>
              <a:t>Q&amp;</a:t>
            </a:r>
            <a:r>
              <a:rPr lang="en-US" sz="4000" b="1" dirty="0">
                <a:latin typeface="Bahnschrift SemiBold SemiConden" panose="020B0502040204020203" pitchFamily="34" charset="0"/>
                <a:ea typeface="Calibri" panose="020F0502020204030204" pitchFamily="34" charset="0"/>
                <a:cs typeface="Times New Roman" panose="02020603050405020304" pitchFamily="18" charset="0"/>
              </a:rPr>
              <a:t>A SESSION</a:t>
            </a:r>
            <a:endParaRPr lang="en-US" sz="4000" dirty="0">
              <a:effectLst/>
              <a:latin typeface="Bahnschrift SemiBold SemiConden" panose="020B0502040204020203" pitchFamily="34" charset="0"/>
              <a:ea typeface="Calibri" panose="020F0502020204030204" pitchFamily="34" charset="0"/>
            </a:endParaRPr>
          </a:p>
        </p:txBody>
      </p:sp>
    </p:spTree>
    <p:extLst>
      <p:ext uri="{BB962C8B-B14F-4D97-AF65-F5344CB8AC3E}">
        <p14:creationId xmlns:p14="http://schemas.microsoft.com/office/powerpoint/2010/main" val="1564569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F7704-BA09-42B7-9418-AF4735A793FF}"/>
              </a:ext>
            </a:extLst>
          </p:cNvPr>
          <p:cNvSpPr>
            <a:spLocks noGrp="1"/>
          </p:cNvSpPr>
          <p:nvPr>
            <p:ph type="title"/>
          </p:nvPr>
        </p:nvSpPr>
        <p:spPr>
          <a:xfrm>
            <a:off x="311700" y="1003373"/>
            <a:ext cx="8520600" cy="572700"/>
          </a:xfrm>
        </p:spPr>
        <p:txBody>
          <a:bodyPr>
            <a:normAutofit/>
          </a:bodyPr>
          <a:lstStyle/>
          <a:p>
            <a:pPr algn="ctr"/>
            <a:r>
              <a:rPr lang="en-US" sz="2400" dirty="0">
                <a:latin typeface="Montserrat Black" panose="020B0604020202020204" charset="0"/>
              </a:rPr>
              <a:t>SPECIAL DISTRICTS AND OVERLAY REVIEW</a:t>
            </a:r>
            <a:endParaRPr lang="en-US" sz="2400" b="1" dirty="0">
              <a:latin typeface="Montserrat Black" panose="020B0604020202020204" charset="0"/>
            </a:endParaRPr>
          </a:p>
        </p:txBody>
      </p:sp>
      <p:sp>
        <p:nvSpPr>
          <p:cNvPr id="3" name="Text Placeholder 2">
            <a:extLst>
              <a:ext uri="{FF2B5EF4-FFF2-40B4-BE49-F238E27FC236}">
                <a16:creationId xmlns:a16="http://schemas.microsoft.com/office/drawing/2014/main" id="{2F7E326C-3D61-48C1-8631-489C6840E6E9}"/>
              </a:ext>
            </a:extLst>
          </p:cNvPr>
          <p:cNvSpPr>
            <a:spLocks noGrp="1"/>
          </p:cNvSpPr>
          <p:nvPr>
            <p:ph type="body" idx="1"/>
          </p:nvPr>
        </p:nvSpPr>
        <p:spPr>
          <a:xfrm>
            <a:off x="311700" y="2103929"/>
            <a:ext cx="8520600" cy="2610601"/>
          </a:xfrm>
        </p:spPr>
        <p:txBody>
          <a:bodyPr>
            <a:normAutofit/>
          </a:bodyPr>
          <a:lstStyle/>
          <a:p>
            <a:pPr marL="1376363" marR="0" indent="-1376363">
              <a:lnSpc>
                <a:spcPct val="100000"/>
              </a:lnSpc>
              <a:spcAft>
                <a:spcPts val="0"/>
              </a:spcAft>
              <a:buNone/>
            </a:pPr>
            <a:r>
              <a:rPr lang="en-US" sz="2400" b="1" dirty="0">
                <a:effectLst/>
                <a:latin typeface="Bahnschrift SemiBold SemiConden" panose="020B0502040204020203" pitchFamily="34" charset="0"/>
                <a:ea typeface="Calibri" panose="020F0502020204030204" pitchFamily="34" charset="0"/>
                <a:cs typeface="Times New Roman" panose="02020603050405020304" pitchFamily="18" charset="0"/>
              </a:rPr>
              <a:t>Presenter:  </a:t>
            </a:r>
            <a:r>
              <a:rPr lang="en-US" sz="2400" b="1" dirty="0"/>
              <a:t>Greg Moots</a:t>
            </a:r>
            <a:endParaRPr lang="en-US" sz="2400" b="1" dirty="0">
              <a:effectLst/>
              <a:latin typeface="Bahnschrift SemiBold SemiConden" panose="020B0502040204020203" pitchFamily="34" charset="0"/>
              <a:ea typeface="Calibri" panose="020F0502020204030204" pitchFamily="34" charset="0"/>
            </a:endParaRPr>
          </a:p>
          <a:p>
            <a:pPr marL="1376363" marR="0" indent="-1376363">
              <a:lnSpc>
                <a:spcPct val="100000"/>
              </a:lnSpc>
              <a:spcAft>
                <a:spcPts val="0"/>
              </a:spcAft>
              <a:buNone/>
            </a:pPr>
            <a:r>
              <a:rPr lang="en-US" sz="2400" dirty="0">
                <a:effectLst/>
                <a:latin typeface="Bahnschrift SemiBold SemiConden" panose="020B0502040204020203" pitchFamily="34" charset="0"/>
                <a:ea typeface="Calibri" panose="020F0502020204030204" pitchFamily="34" charset="0"/>
              </a:rPr>
              <a:t>	Lead City Planner</a:t>
            </a:r>
            <a:endParaRPr lang="en-US" sz="2000" dirty="0">
              <a:latin typeface="Bahnschrift SemiBold SemiConden" panose="020B0502040204020203" pitchFamily="34" charset="0"/>
              <a:ea typeface="Calibri" panose="020F0502020204030204" pitchFamily="34" charset="0"/>
            </a:endParaRPr>
          </a:p>
          <a:p>
            <a:pPr marL="1376363" marR="0" indent="-1376363">
              <a:lnSpc>
                <a:spcPct val="100000"/>
              </a:lnSpc>
              <a:spcAft>
                <a:spcPts val="0"/>
              </a:spcAft>
              <a:buNone/>
            </a:pPr>
            <a:r>
              <a:rPr lang="en-US" sz="2000" dirty="0">
                <a:effectLst/>
                <a:latin typeface="Bahnschrift SemiBold SemiConden" panose="020B0502040204020203" pitchFamily="34" charset="0"/>
                <a:ea typeface="Calibri" panose="020F0502020204030204" pitchFamily="34" charset="0"/>
              </a:rPr>
              <a:t>	Planning And Development Department</a:t>
            </a:r>
          </a:p>
        </p:txBody>
      </p:sp>
    </p:spTree>
    <p:extLst>
      <p:ext uri="{BB962C8B-B14F-4D97-AF65-F5344CB8AC3E}">
        <p14:creationId xmlns:p14="http://schemas.microsoft.com/office/powerpoint/2010/main" val="714608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F7704-BA09-42B7-9418-AF4735A793FF}"/>
              </a:ext>
            </a:extLst>
          </p:cNvPr>
          <p:cNvSpPr>
            <a:spLocks noGrp="1"/>
          </p:cNvSpPr>
          <p:nvPr>
            <p:ph type="title"/>
          </p:nvPr>
        </p:nvSpPr>
        <p:spPr>
          <a:xfrm>
            <a:off x="311700" y="1003373"/>
            <a:ext cx="8520600" cy="704046"/>
          </a:xfrm>
        </p:spPr>
        <p:txBody>
          <a:bodyPr>
            <a:noAutofit/>
          </a:bodyPr>
          <a:lstStyle/>
          <a:p>
            <a:pPr algn="ctr"/>
            <a:r>
              <a:rPr lang="en-US" sz="2000" dirty="0">
                <a:latin typeface="Montserrat Black" panose="020B0604020202020204" charset="0"/>
              </a:rPr>
              <a:t>SPECIAL DISTRICTS AND OVERLAY REVIEW</a:t>
            </a:r>
            <a:endParaRPr lang="en-US" sz="2000" b="1" dirty="0">
              <a:latin typeface="Montserrat Black" panose="020B0604020202020204" charset="0"/>
            </a:endParaRPr>
          </a:p>
        </p:txBody>
      </p:sp>
      <p:sp>
        <p:nvSpPr>
          <p:cNvPr id="3" name="Text Placeholder 2">
            <a:extLst>
              <a:ext uri="{FF2B5EF4-FFF2-40B4-BE49-F238E27FC236}">
                <a16:creationId xmlns:a16="http://schemas.microsoft.com/office/drawing/2014/main" id="{2F7E326C-3D61-48C1-8631-489C6840E6E9}"/>
              </a:ext>
            </a:extLst>
          </p:cNvPr>
          <p:cNvSpPr>
            <a:spLocks noGrp="1"/>
          </p:cNvSpPr>
          <p:nvPr>
            <p:ph type="body" idx="1"/>
          </p:nvPr>
        </p:nvSpPr>
        <p:spPr>
          <a:xfrm>
            <a:off x="311700" y="2290046"/>
            <a:ext cx="8520600" cy="2424484"/>
          </a:xfrm>
        </p:spPr>
        <p:txBody>
          <a:bodyPr>
            <a:normAutofit/>
          </a:bodyPr>
          <a:lstStyle/>
          <a:p>
            <a:pPr marL="1376363" marR="0" indent="-1376363" algn="ctr">
              <a:lnSpc>
                <a:spcPct val="100000"/>
              </a:lnSpc>
              <a:spcAft>
                <a:spcPts val="0"/>
              </a:spcAft>
              <a:buNone/>
            </a:pPr>
            <a:r>
              <a:rPr lang="en-US" sz="4000" b="1" dirty="0">
                <a:effectLst/>
                <a:latin typeface="Bahnschrift SemiBold SemiConden" panose="020B0502040204020203" pitchFamily="34" charset="0"/>
                <a:ea typeface="Calibri" panose="020F0502020204030204" pitchFamily="34" charset="0"/>
                <a:cs typeface="Times New Roman" panose="02020603050405020304" pitchFamily="18" charset="0"/>
              </a:rPr>
              <a:t>Q&amp;</a:t>
            </a:r>
            <a:r>
              <a:rPr lang="en-US" sz="4000" b="1" dirty="0">
                <a:latin typeface="Bahnschrift SemiBold SemiConden" panose="020B0502040204020203" pitchFamily="34" charset="0"/>
                <a:ea typeface="Calibri" panose="020F0502020204030204" pitchFamily="34" charset="0"/>
                <a:cs typeface="Times New Roman" panose="02020603050405020304" pitchFamily="18" charset="0"/>
              </a:rPr>
              <a:t>A SESSION</a:t>
            </a:r>
            <a:endParaRPr lang="en-US" sz="4000" dirty="0">
              <a:effectLst/>
              <a:latin typeface="Bahnschrift SemiBold SemiConden" panose="020B0502040204020203" pitchFamily="34" charset="0"/>
              <a:ea typeface="Calibri" panose="020F0502020204030204" pitchFamily="34" charset="0"/>
            </a:endParaRPr>
          </a:p>
        </p:txBody>
      </p:sp>
    </p:spTree>
    <p:extLst>
      <p:ext uri="{BB962C8B-B14F-4D97-AF65-F5344CB8AC3E}">
        <p14:creationId xmlns:p14="http://schemas.microsoft.com/office/powerpoint/2010/main" val="3337867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F7704-BA09-42B7-9418-AF4735A793FF}"/>
              </a:ext>
            </a:extLst>
          </p:cNvPr>
          <p:cNvSpPr>
            <a:spLocks noGrp="1"/>
          </p:cNvSpPr>
          <p:nvPr>
            <p:ph type="title"/>
          </p:nvPr>
        </p:nvSpPr>
        <p:spPr>
          <a:xfrm>
            <a:off x="311700" y="1003373"/>
            <a:ext cx="8520600" cy="572700"/>
          </a:xfrm>
        </p:spPr>
        <p:txBody>
          <a:bodyPr>
            <a:normAutofit/>
          </a:bodyPr>
          <a:lstStyle/>
          <a:p>
            <a:pPr algn="ctr"/>
            <a:r>
              <a:rPr lang="en-US" sz="2400" dirty="0">
                <a:latin typeface="Montserrat Black" panose="020B0604020202020204" charset="0"/>
              </a:rPr>
              <a:t>HISTORIC DISTRICT REQUIREMENTS AND REVIEW</a:t>
            </a:r>
            <a:endParaRPr lang="en-US" sz="2400" b="1" dirty="0">
              <a:latin typeface="Montserrat Black" panose="020B0604020202020204" charset="0"/>
            </a:endParaRPr>
          </a:p>
        </p:txBody>
      </p:sp>
      <p:sp>
        <p:nvSpPr>
          <p:cNvPr id="3" name="Text Placeholder 2">
            <a:extLst>
              <a:ext uri="{FF2B5EF4-FFF2-40B4-BE49-F238E27FC236}">
                <a16:creationId xmlns:a16="http://schemas.microsoft.com/office/drawing/2014/main" id="{2F7E326C-3D61-48C1-8631-489C6840E6E9}"/>
              </a:ext>
            </a:extLst>
          </p:cNvPr>
          <p:cNvSpPr>
            <a:spLocks noGrp="1"/>
          </p:cNvSpPr>
          <p:nvPr>
            <p:ph type="body" idx="1"/>
          </p:nvPr>
        </p:nvSpPr>
        <p:spPr>
          <a:xfrm>
            <a:off x="311700" y="2103929"/>
            <a:ext cx="8520600" cy="2610601"/>
          </a:xfrm>
        </p:spPr>
        <p:txBody>
          <a:bodyPr>
            <a:normAutofit/>
          </a:bodyPr>
          <a:lstStyle/>
          <a:p>
            <a:pPr marL="1376363" marR="0" indent="-1376363">
              <a:lnSpc>
                <a:spcPct val="100000"/>
              </a:lnSpc>
              <a:spcAft>
                <a:spcPts val="0"/>
              </a:spcAft>
              <a:buNone/>
            </a:pPr>
            <a:r>
              <a:rPr lang="en-US" sz="2400" b="1" dirty="0">
                <a:effectLst/>
                <a:latin typeface="Bahnschrift SemiBold SemiConden" panose="020B0502040204020203" pitchFamily="34" charset="0"/>
                <a:ea typeface="Calibri" panose="020F0502020204030204" pitchFamily="34" charset="0"/>
                <a:cs typeface="Times New Roman" panose="02020603050405020304" pitchFamily="18" charset="0"/>
              </a:rPr>
              <a:t>Presenter:  </a:t>
            </a:r>
            <a:r>
              <a:rPr lang="en-US" sz="2400" b="1" dirty="0"/>
              <a:t>Jennifer Ross</a:t>
            </a:r>
            <a:endParaRPr lang="en-US" sz="2400" b="1" dirty="0">
              <a:effectLst/>
              <a:latin typeface="Bahnschrift SemiBold SemiConden" panose="020B0502040204020203" pitchFamily="34" charset="0"/>
              <a:ea typeface="Calibri" panose="020F0502020204030204" pitchFamily="34" charset="0"/>
            </a:endParaRPr>
          </a:p>
          <a:p>
            <a:pPr marL="1376363" marR="0" indent="-1376363">
              <a:lnSpc>
                <a:spcPct val="100000"/>
              </a:lnSpc>
              <a:spcAft>
                <a:spcPts val="0"/>
              </a:spcAft>
              <a:buNone/>
            </a:pPr>
            <a:r>
              <a:rPr lang="en-US" sz="2400" dirty="0">
                <a:effectLst/>
                <a:latin typeface="Bahnschrift SemiBold SemiConden" panose="020B0502040204020203" pitchFamily="34" charset="0"/>
                <a:ea typeface="Calibri" panose="020F0502020204030204" pitchFamily="34" charset="0"/>
              </a:rPr>
              <a:t>	</a:t>
            </a:r>
            <a:r>
              <a:rPr lang="en-US" sz="2000" dirty="0">
                <a:effectLst/>
                <a:latin typeface="Bahnschrift SemiBold SemiConden" panose="020B0502040204020203" pitchFamily="34" charset="0"/>
                <a:ea typeface="Calibri" panose="020F0502020204030204" pitchFamily="34" charset="0"/>
              </a:rPr>
              <a:t>Historic Preservation Planner</a:t>
            </a:r>
            <a:endParaRPr lang="en-US" sz="2000" dirty="0">
              <a:latin typeface="Bahnschrift SemiBold SemiConden" panose="020B0502040204020203" pitchFamily="34" charset="0"/>
              <a:ea typeface="Calibri" panose="020F0502020204030204" pitchFamily="34" charset="0"/>
            </a:endParaRPr>
          </a:p>
          <a:p>
            <a:pPr marL="1376363" marR="0" indent="-1376363">
              <a:lnSpc>
                <a:spcPct val="100000"/>
              </a:lnSpc>
              <a:spcAft>
                <a:spcPts val="0"/>
              </a:spcAft>
              <a:buNone/>
            </a:pPr>
            <a:r>
              <a:rPr lang="en-US" sz="2000" dirty="0">
                <a:effectLst/>
                <a:latin typeface="Bahnschrift SemiBold SemiConden" panose="020B0502040204020203" pitchFamily="34" charset="0"/>
                <a:ea typeface="Calibri" panose="020F0502020204030204" pitchFamily="34" charset="0"/>
              </a:rPr>
              <a:t>	Planning And Development Department</a:t>
            </a:r>
          </a:p>
          <a:p>
            <a:pPr marL="1376363" marR="0" indent="-1376363">
              <a:lnSpc>
                <a:spcPct val="100000"/>
              </a:lnSpc>
              <a:spcAft>
                <a:spcPts val="0"/>
              </a:spcAft>
              <a:buNone/>
            </a:pPr>
            <a:endParaRPr lang="en-US" sz="2400" dirty="0">
              <a:latin typeface="Bahnschrift SemiBold SemiConden" panose="020B0502040204020203" pitchFamily="34" charset="0"/>
              <a:ea typeface="Calibri" panose="020F0502020204030204" pitchFamily="34" charset="0"/>
            </a:endParaRPr>
          </a:p>
        </p:txBody>
      </p:sp>
    </p:spTree>
    <p:extLst>
      <p:ext uri="{BB962C8B-B14F-4D97-AF65-F5344CB8AC3E}">
        <p14:creationId xmlns:p14="http://schemas.microsoft.com/office/powerpoint/2010/main" val="3285327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F7704-BA09-42B7-9418-AF4735A793FF}"/>
              </a:ext>
            </a:extLst>
          </p:cNvPr>
          <p:cNvSpPr>
            <a:spLocks noGrp="1"/>
          </p:cNvSpPr>
          <p:nvPr>
            <p:ph type="title"/>
          </p:nvPr>
        </p:nvSpPr>
        <p:spPr>
          <a:xfrm>
            <a:off x="311700" y="1003373"/>
            <a:ext cx="8520600" cy="704046"/>
          </a:xfrm>
        </p:spPr>
        <p:txBody>
          <a:bodyPr>
            <a:noAutofit/>
          </a:bodyPr>
          <a:lstStyle/>
          <a:p>
            <a:pPr algn="ctr"/>
            <a:r>
              <a:rPr lang="en-US" sz="2000" dirty="0">
                <a:latin typeface="Montserrat Black" panose="020B0604020202020204" charset="0"/>
              </a:rPr>
              <a:t>HISTORIC DISTRICT REQUIREMENTS AND REVIEW</a:t>
            </a:r>
            <a:endParaRPr lang="en-US" sz="2000" b="1" dirty="0">
              <a:latin typeface="Montserrat Black" panose="020B0604020202020204" charset="0"/>
            </a:endParaRPr>
          </a:p>
        </p:txBody>
      </p:sp>
      <p:sp>
        <p:nvSpPr>
          <p:cNvPr id="3" name="Text Placeholder 2">
            <a:extLst>
              <a:ext uri="{FF2B5EF4-FFF2-40B4-BE49-F238E27FC236}">
                <a16:creationId xmlns:a16="http://schemas.microsoft.com/office/drawing/2014/main" id="{2F7E326C-3D61-48C1-8631-489C6840E6E9}"/>
              </a:ext>
            </a:extLst>
          </p:cNvPr>
          <p:cNvSpPr>
            <a:spLocks noGrp="1"/>
          </p:cNvSpPr>
          <p:nvPr>
            <p:ph type="body" idx="1"/>
          </p:nvPr>
        </p:nvSpPr>
        <p:spPr>
          <a:xfrm>
            <a:off x="311700" y="2290046"/>
            <a:ext cx="8520600" cy="2424484"/>
          </a:xfrm>
        </p:spPr>
        <p:txBody>
          <a:bodyPr>
            <a:normAutofit/>
          </a:bodyPr>
          <a:lstStyle/>
          <a:p>
            <a:pPr marL="1376363" marR="0" indent="-1376363" algn="ctr">
              <a:lnSpc>
                <a:spcPct val="100000"/>
              </a:lnSpc>
              <a:spcAft>
                <a:spcPts val="0"/>
              </a:spcAft>
              <a:buNone/>
            </a:pPr>
            <a:r>
              <a:rPr lang="en-US" sz="4000" b="1" dirty="0">
                <a:effectLst/>
                <a:latin typeface="Bahnschrift SemiBold SemiConden" panose="020B0502040204020203" pitchFamily="34" charset="0"/>
                <a:ea typeface="Calibri" panose="020F0502020204030204" pitchFamily="34" charset="0"/>
                <a:cs typeface="Times New Roman" panose="02020603050405020304" pitchFamily="18" charset="0"/>
              </a:rPr>
              <a:t>Q&amp;</a:t>
            </a:r>
            <a:r>
              <a:rPr lang="en-US" sz="4000" b="1" dirty="0">
                <a:latin typeface="Bahnschrift SemiBold SemiConden" panose="020B0502040204020203" pitchFamily="34" charset="0"/>
                <a:ea typeface="Calibri" panose="020F0502020204030204" pitchFamily="34" charset="0"/>
                <a:cs typeface="Times New Roman" panose="02020603050405020304" pitchFamily="18" charset="0"/>
              </a:rPr>
              <a:t>A SESSION</a:t>
            </a:r>
            <a:endParaRPr lang="en-US" sz="4000" dirty="0">
              <a:effectLst/>
              <a:latin typeface="Bahnschrift SemiBold SemiConden" panose="020B0502040204020203" pitchFamily="34" charset="0"/>
              <a:ea typeface="Calibri" panose="020F0502020204030204" pitchFamily="34" charset="0"/>
            </a:endParaRPr>
          </a:p>
        </p:txBody>
      </p:sp>
    </p:spTree>
    <p:extLst>
      <p:ext uri="{BB962C8B-B14F-4D97-AF65-F5344CB8AC3E}">
        <p14:creationId xmlns:p14="http://schemas.microsoft.com/office/powerpoint/2010/main" val="4065668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F7704-BA09-42B7-9418-AF4735A793FF}"/>
              </a:ext>
            </a:extLst>
          </p:cNvPr>
          <p:cNvSpPr>
            <a:spLocks noGrp="1"/>
          </p:cNvSpPr>
          <p:nvPr>
            <p:ph type="title"/>
          </p:nvPr>
        </p:nvSpPr>
        <p:spPr>
          <a:xfrm>
            <a:off x="311700" y="1003373"/>
            <a:ext cx="8520600" cy="572700"/>
          </a:xfrm>
        </p:spPr>
        <p:txBody>
          <a:bodyPr>
            <a:noAutofit/>
          </a:bodyPr>
          <a:lstStyle/>
          <a:p>
            <a:pPr algn="ctr"/>
            <a:r>
              <a:rPr lang="en-US" sz="1800" dirty="0">
                <a:latin typeface="Montserrat Black" panose="020B0604020202020204" charset="0"/>
              </a:rPr>
              <a:t>CITY PLANNING COMMISSION &amp; CITY COUNCIL REVIEW PROCESS</a:t>
            </a:r>
            <a:endParaRPr lang="en-US" sz="1800" b="1" dirty="0">
              <a:latin typeface="Montserrat Black" panose="020B0604020202020204" charset="0"/>
            </a:endParaRPr>
          </a:p>
        </p:txBody>
      </p:sp>
      <p:sp>
        <p:nvSpPr>
          <p:cNvPr id="3" name="Text Placeholder 2">
            <a:extLst>
              <a:ext uri="{FF2B5EF4-FFF2-40B4-BE49-F238E27FC236}">
                <a16:creationId xmlns:a16="http://schemas.microsoft.com/office/drawing/2014/main" id="{2F7E326C-3D61-48C1-8631-489C6840E6E9}"/>
              </a:ext>
            </a:extLst>
          </p:cNvPr>
          <p:cNvSpPr>
            <a:spLocks noGrp="1"/>
          </p:cNvSpPr>
          <p:nvPr>
            <p:ph type="body" idx="1"/>
          </p:nvPr>
        </p:nvSpPr>
        <p:spPr>
          <a:xfrm>
            <a:off x="311700" y="2103929"/>
            <a:ext cx="8520600" cy="2610601"/>
          </a:xfrm>
        </p:spPr>
        <p:txBody>
          <a:bodyPr>
            <a:normAutofit/>
          </a:bodyPr>
          <a:lstStyle/>
          <a:p>
            <a:pPr marL="1376363" marR="0" indent="-1376363">
              <a:lnSpc>
                <a:spcPct val="100000"/>
              </a:lnSpc>
              <a:spcAft>
                <a:spcPts val="0"/>
              </a:spcAft>
              <a:buNone/>
            </a:pPr>
            <a:r>
              <a:rPr lang="en-US" sz="2400" b="1" dirty="0">
                <a:effectLst/>
                <a:latin typeface="Bahnschrift SemiBold SemiConden" panose="020B0502040204020203" pitchFamily="34" charset="0"/>
                <a:ea typeface="Calibri" panose="020F0502020204030204" pitchFamily="34" charset="0"/>
                <a:cs typeface="Times New Roman" panose="02020603050405020304" pitchFamily="18" charset="0"/>
              </a:rPr>
              <a:t>Presenter: </a:t>
            </a:r>
            <a:r>
              <a:rPr lang="en-US" sz="2400" b="1" dirty="0"/>
              <a:t>Jamie Murphy, City Planner 2</a:t>
            </a:r>
            <a:endParaRPr lang="en-US" sz="2400" b="1" dirty="0">
              <a:effectLst/>
              <a:latin typeface="Bahnschrift SemiBold SemiConden" panose="020B0502040204020203" pitchFamily="34" charset="0"/>
              <a:ea typeface="Calibri" panose="020F0502020204030204" pitchFamily="34" charset="0"/>
            </a:endParaRPr>
          </a:p>
          <a:p>
            <a:pPr marL="1376363" marR="0" indent="-1376363">
              <a:lnSpc>
                <a:spcPct val="100000"/>
              </a:lnSpc>
              <a:spcAft>
                <a:spcPts val="0"/>
              </a:spcAft>
              <a:buNone/>
            </a:pPr>
            <a:r>
              <a:rPr lang="en-US" sz="2400" dirty="0">
                <a:effectLst/>
                <a:latin typeface="Bahnschrift SemiBold SemiConden" panose="020B0502040204020203" pitchFamily="34" charset="0"/>
                <a:ea typeface="Calibri" panose="020F0502020204030204" pitchFamily="34" charset="0"/>
              </a:rPr>
              <a:t>	</a:t>
            </a:r>
            <a:r>
              <a:rPr lang="en-US" sz="2400" dirty="0">
                <a:latin typeface="Bahnschrift SemiBold SemiConden" panose="020B0502040204020203" pitchFamily="34" charset="0"/>
                <a:ea typeface="Calibri" panose="020F0502020204030204" pitchFamily="34" charset="0"/>
              </a:rPr>
              <a:t>Legislative Policy Division</a:t>
            </a:r>
          </a:p>
          <a:p>
            <a:pPr marL="1376363" marR="0" indent="-1376363">
              <a:lnSpc>
                <a:spcPct val="100000"/>
              </a:lnSpc>
              <a:spcAft>
                <a:spcPts val="0"/>
              </a:spcAft>
              <a:buNone/>
            </a:pPr>
            <a:r>
              <a:rPr lang="en-US" sz="2400" dirty="0">
                <a:effectLst/>
                <a:latin typeface="Bahnschrift SemiBold SemiConden" panose="020B0502040204020203" pitchFamily="34" charset="0"/>
                <a:ea typeface="Calibri" panose="020F0502020204030204" pitchFamily="34" charset="0"/>
              </a:rPr>
              <a:t>	City Planning Commission</a:t>
            </a:r>
          </a:p>
        </p:txBody>
      </p:sp>
    </p:spTree>
    <p:extLst>
      <p:ext uri="{BB962C8B-B14F-4D97-AF65-F5344CB8AC3E}">
        <p14:creationId xmlns:p14="http://schemas.microsoft.com/office/powerpoint/2010/main" val="704406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F7704-BA09-42B7-9418-AF4735A793FF}"/>
              </a:ext>
            </a:extLst>
          </p:cNvPr>
          <p:cNvSpPr>
            <a:spLocks noGrp="1"/>
          </p:cNvSpPr>
          <p:nvPr>
            <p:ph type="title"/>
          </p:nvPr>
        </p:nvSpPr>
        <p:spPr>
          <a:xfrm>
            <a:off x="311700" y="1003373"/>
            <a:ext cx="8520600" cy="704046"/>
          </a:xfrm>
        </p:spPr>
        <p:txBody>
          <a:bodyPr>
            <a:noAutofit/>
          </a:bodyPr>
          <a:lstStyle/>
          <a:p>
            <a:pPr algn="ctr"/>
            <a:r>
              <a:rPr lang="en-US" sz="1800" dirty="0">
                <a:latin typeface="Montserrat Black" panose="020B0604020202020204" charset="0"/>
              </a:rPr>
              <a:t>CITY PLANNING COMMISSION &amp; CITY COUNCIL REVIEW PROCESS</a:t>
            </a:r>
            <a:endParaRPr lang="en-US" sz="1800" b="1" dirty="0">
              <a:latin typeface="Montserrat Black" panose="020B0604020202020204" charset="0"/>
            </a:endParaRPr>
          </a:p>
        </p:txBody>
      </p:sp>
      <p:sp>
        <p:nvSpPr>
          <p:cNvPr id="3" name="Text Placeholder 2">
            <a:extLst>
              <a:ext uri="{FF2B5EF4-FFF2-40B4-BE49-F238E27FC236}">
                <a16:creationId xmlns:a16="http://schemas.microsoft.com/office/drawing/2014/main" id="{2F7E326C-3D61-48C1-8631-489C6840E6E9}"/>
              </a:ext>
            </a:extLst>
          </p:cNvPr>
          <p:cNvSpPr>
            <a:spLocks noGrp="1"/>
          </p:cNvSpPr>
          <p:nvPr>
            <p:ph type="body" idx="1"/>
          </p:nvPr>
        </p:nvSpPr>
        <p:spPr>
          <a:xfrm>
            <a:off x="311700" y="2290046"/>
            <a:ext cx="8520600" cy="2424484"/>
          </a:xfrm>
        </p:spPr>
        <p:txBody>
          <a:bodyPr>
            <a:normAutofit/>
          </a:bodyPr>
          <a:lstStyle/>
          <a:p>
            <a:pPr marL="1376363" marR="0" indent="-1376363" algn="ctr">
              <a:lnSpc>
                <a:spcPct val="100000"/>
              </a:lnSpc>
              <a:spcAft>
                <a:spcPts val="0"/>
              </a:spcAft>
              <a:buNone/>
            </a:pPr>
            <a:r>
              <a:rPr lang="en-US" sz="4000" b="1" dirty="0">
                <a:effectLst/>
                <a:latin typeface="Bahnschrift SemiBold SemiConden" panose="020B0502040204020203" pitchFamily="34" charset="0"/>
                <a:ea typeface="Calibri" panose="020F0502020204030204" pitchFamily="34" charset="0"/>
                <a:cs typeface="Times New Roman" panose="02020603050405020304" pitchFamily="18" charset="0"/>
              </a:rPr>
              <a:t>Q&amp;</a:t>
            </a:r>
            <a:r>
              <a:rPr lang="en-US" sz="4000" b="1" dirty="0">
                <a:latin typeface="Bahnschrift SemiBold SemiConden" panose="020B0502040204020203" pitchFamily="34" charset="0"/>
                <a:ea typeface="Calibri" panose="020F0502020204030204" pitchFamily="34" charset="0"/>
                <a:cs typeface="Times New Roman" panose="02020603050405020304" pitchFamily="18" charset="0"/>
              </a:rPr>
              <a:t>A SESSION</a:t>
            </a:r>
            <a:endParaRPr lang="en-US" sz="4000" dirty="0">
              <a:effectLst/>
              <a:latin typeface="Bahnschrift SemiBold SemiConden" panose="020B0502040204020203" pitchFamily="34" charset="0"/>
              <a:ea typeface="Calibri" panose="020F0502020204030204" pitchFamily="34" charset="0"/>
            </a:endParaRPr>
          </a:p>
        </p:txBody>
      </p:sp>
    </p:spTree>
    <p:extLst>
      <p:ext uri="{BB962C8B-B14F-4D97-AF65-F5344CB8AC3E}">
        <p14:creationId xmlns:p14="http://schemas.microsoft.com/office/powerpoint/2010/main" val="665842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C3DD4-0F1F-4A12-818B-97487F8A95CA}"/>
              </a:ext>
            </a:extLst>
          </p:cNvPr>
          <p:cNvSpPr>
            <a:spLocks noGrp="1"/>
          </p:cNvSpPr>
          <p:nvPr>
            <p:ph type="title"/>
          </p:nvPr>
        </p:nvSpPr>
        <p:spPr>
          <a:xfrm>
            <a:off x="401265" y="514350"/>
            <a:ext cx="1979972" cy="3829050"/>
          </a:xfrm>
        </p:spPr>
        <p:txBody>
          <a:bodyPr vert="horz" lIns="91440" tIns="45720" rIns="91440" bIns="45720" rtlCol="0" anchor="ctr">
            <a:normAutofit/>
          </a:bodyPr>
          <a:lstStyle/>
          <a:p>
            <a:pPr defTabSz="457200">
              <a:spcBef>
                <a:spcPct val="0"/>
              </a:spcBef>
            </a:pPr>
            <a:r>
              <a:rPr lang="en-US" sz="3400" b="1" dirty="0">
                <a:solidFill>
                  <a:srgbClr val="FFFFFF"/>
                </a:solidFill>
              </a:rPr>
              <a:t>Q&amp;A SESSION</a:t>
            </a:r>
          </a:p>
        </p:txBody>
      </p:sp>
      <p:graphicFrame>
        <p:nvGraphicFramePr>
          <p:cNvPr id="5" name="Text Placeholder 2">
            <a:extLst>
              <a:ext uri="{FF2B5EF4-FFF2-40B4-BE49-F238E27FC236}">
                <a16:creationId xmlns:a16="http://schemas.microsoft.com/office/drawing/2014/main" id="{CEC88AC7-1073-4340-8CB5-A09BD276FBAD}"/>
              </a:ext>
            </a:extLst>
          </p:cNvPr>
          <p:cNvGraphicFramePr/>
          <p:nvPr>
            <p:extLst>
              <p:ext uri="{D42A27DB-BD31-4B8C-83A1-F6EECF244321}">
                <p14:modId xmlns:p14="http://schemas.microsoft.com/office/powerpoint/2010/main" val="4141612696"/>
              </p:ext>
            </p:extLst>
          </p:nvPr>
        </p:nvGraphicFramePr>
        <p:xfrm>
          <a:off x="3757612" y="514350"/>
          <a:ext cx="4869656" cy="3829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3907209"/>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1C38A-0322-4618-8E7B-F34AA4474797}"/>
              </a:ext>
            </a:extLst>
          </p:cNvPr>
          <p:cNvSpPr>
            <a:spLocks noGrp="1"/>
          </p:cNvSpPr>
          <p:nvPr>
            <p:ph type="title"/>
          </p:nvPr>
        </p:nvSpPr>
        <p:spPr>
          <a:xfrm>
            <a:off x="311700" y="809165"/>
            <a:ext cx="8520600" cy="572700"/>
          </a:xfrm>
        </p:spPr>
        <p:txBody>
          <a:bodyPr>
            <a:normAutofit fontScale="90000"/>
          </a:bodyPr>
          <a:lstStyle/>
          <a:p>
            <a:pPr algn="ctr"/>
            <a:r>
              <a:rPr lang="en-US" dirty="0"/>
              <a:t>SESSION OVERVIEW AND HIGHLIGHTS</a:t>
            </a:r>
          </a:p>
        </p:txBody>
      </p:sp>
      <p:sp>
        <p:nvSpPr>
          <p:cNvPr id="3" name="Text Placeholder 2">
            <a:extLst>
              <a:ext uri="{FF2B5EF4-FFF2-40B4-BE49-F238E27FC236}">
                <a16:creationId xmlns:a16="http://schemas.microsoft.com/office/drawing/2014/main" id="{FA50CD5E-4A2E-4D86-85C0-CD9383AE2A3A}"/>
              </a:ext>
            </a:extLst>
          </p:cNvPr>
          <p:cNvSpPr>
            <a:spLocks noGrp="1"/>
          </p:cNvSpPr>
          <p:nvPr>
            <p:ph type="body" idx="1"/>
          </p:nvPr>
        </p:nvSpPr>
        <p:spPr>
          <a:xfrm>
            <a:off x="311700" y="1472749"/>
            <a:ext cx="8520600" cy="3355070"/>
          </a:xfrm>
        </p:spPr>
        <p:txBody>
          <a:bodyPr/>
          <a:lstStyle/>
          <a:p>
            <a:pPr marL="0" marR="0" indent="0">
              <a:lnSpc>
                <a:spcPct val="100000"/>
              </a:lnSpc>
              <a:spcBef>
                <a:spcPts val="0"/>
              </a:spcBef>
              <a:spcAft>
                <a:spcPts val="1000"/>
              </a:spcAft>
              <a:buNone/>
              <a:tabLst>
                <a:tab pos="499745" algn="l"/>
              </a:tabLst>
            </a:pPr>
            <a:r>
              <a:rPr lang="en-US" sz="2000" b="1" i="1" u="sng" dirty="0">
                <a:effectLst/>
                <a:latin typeface="+mn-lt"/>
              </a:rPr>
              <a:t>SESSION #2</a:t>
            </a:r>
            <a:endParaRPr lang="en-US" sz="2000" dirty="0">
              <a:effectLst/>
              <a:latin typeface="+mn-lt"/>
            </a:endParaRPr>
          </a:p>
          <a:p>
            <a:pPr marL="914400" marR="0" indent="-914400">
              <a:lnSpc>
                <a:spcPct val="107000"/>
              </a:lnSpc>
              <a:spcBef>
                <a:spcPts val="0"/>
              </a:spcBef>
              <a:spcAft>
                <a:spcPts val="0"/>
              </a:spcAft>
              <a:buNone/>
              <a:tabLst>
                <a:tab pos="473075" algn="l"/>
              </a:tabLst>
            </a:pPr>
            <a:r>
              <a:rPr lang="en-US" sz="2000" b="1" dirty="0">
                <a:effectLst/>
                <a:latin typeface="+mn-lt"/>
              </a:rPr>
              <a:t>TITLE:  </a:t>
            </a:r>
            <a:r>
              <a:rPr lang="en-US" sz="2000" dirty="0">
                <a:effectLst/>
                <a:latin typeface="+mn-lt"/>
              </a:rPr>
              <a:t>GENERAL REQUIREMENTS, SPECIAL DISTRICTS &amp; OVERLAY, HISTORIC DISTRICT REVIEW</a:t>
            </a:r>
            <a:endParaRPr lang="en-US" sz="2000" dirty="0">
              <a:effectLst/>
              <a:latin typeface="+mn-l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tabLst>
                <a:tab pos="499745" algn="l"/>
              </a:tabLst>
            </a:pPr>
            <a:endParaRPr lang="en-US" sz="2000" dirty="0">
              <a:effectLst/>
              <a:latin typeface="+mn-lt"/>
            </a:endParaRPr>
          </a:p>
          <a:p>
            <a:pPr marL="499745" marR="0" lvl="0" indent="-499745" algn="l" defTabSz="914400" rtl="0" eaLnBrk="1" fontAlgn="auto" latinLnBrk="0" hangingPunct="1">
              <a:lnSpc>
                <a:spcPct val="107000"/>
              </a:lnSpc>
              <a:spcBef>
                <a:spcPts val="0"/>
              </a:spcBef>
              <a:spcAft>
                <a:spcPts val="0"/>
              </a:spcAft>
              <a:buClr>
                <a:srgbClr val="000000"/>
              </a:buClr>
              <a:buSzTx/>
              <a:buFont typeface="Arial"/>
              <a:buNone/>
              <a:tabLst>
                <a:tab pos="499745" algn="l"/>
              </a:tabLst>
              <a:defRPr/>
            </a:pPr>
            <a:r>
              <a:rPr lang="en-US" sz="2000" b="1" i="0" u="none" strike="noStrike" cap="none" dirty="0">
                <a:solidFill>
                  <a:schemeClr val="tx1"/>
                </a:solidFill>
                <a:effectLst/>
                <a:latin typeface="+mn-lt"/>
                <a:ea typeface="+mn-ea"/>
                <a:cs typeface="+mn-cs"/>
                <a:sym typeface="Arial"/>
              </a:rPr>
              <a:t>Session Time:  </a:t>
            </a:r>
            <a:r>
              <a:rPr lang="en-US" sz="2000" i="0" u="none" strike="noStrike" cap="none" dirty="0">
                <a:solidFill>
                  <a:schemeClr val="tx1"/>
                </a:solidFill>
                <a:effectLst/>
                <a:latin typeface="+mn-lt"/>
                <a:ea typeface="+mn-ea"/>
                <a:cs typeface="+mn-cs"/>
                <a:sym typeface="Arial"/>
              </a:rPr>
              <a:t>Approximately 1.5 hours</a:t>
            </a:r>
          </a:p>
          <a:p>
            <a:pPr marL="499745" marR="0" lvl="0" indent="-499745" algn="l" defTabSz="914400" rtl="0" eaLnBrk="1" fontAlgn="auto" latinLnBrk="0" hangingPunct="1">
              <a:lnSpc>
                <a:spcPct val="107000"/>
              </a:lnSpc>
              <a:spcBef>
                <a:spcPts val="0"/>
              </a:spcBef>
              <a:spcAft>
                <a:spcPts val="0"/>
              </a:spcAft>
              <a:buClr>
                <a:srgbClr val="000000"/>
              </a:buClr>
              <a:buSzTx/>
              <a:buFont typeface="Arial"/>
              <a:buNone/>
              <a:tabLst>
                <a:tab pos="499745" algn="l"/>
              </a:tabLst>
              <a:defRPr/>
            </a:pPr>
            <a:endParaRPr lang="en-US" sz="2000" b="1" i="0" u="none" strike="noStrike" cap="none" dirty="0">
              <a:solidFill>
                <a:schemeClr val="lt1"/>
              </a:solidFill>
              <a:effectLst/>
              <a:latin typeface="+mn-lt"/>
              <a:ea typeface="+mn-ea"/>
              <a:cs typeface="+mn-cs"/>
              <a:sym typeface="Arial"/>
            </a:endParaRPr>
          </a:p>
          <a:p>
            <a:pPr marL="0" marR="0" indent="0" algn="just">
              <a:lnSpc>
                <a:spcPct val="107000"/>
              </a:lnSpc>
              <a:spcBef>
                <a:spcPts val="0"/>
              </a:spcBef>
              <a:spcAft>
                <a:spcPts val="0"/>
              </a:spcAft>
              <a:buNone/>
            </a:pPr>
            <a:r>
              <a:rPr lang="en-US" sz="2000" b="1" dirty="0">
                <a:effectLst/>
                <a:latin typeface="+mn-lt"/>
              </a:rPr>
              <a:t>OVERVIEW:  </a:t>
            </a:r>
            <a:r>
              <a:rPr lang="en-US" sz="2000" dirty="0">
                <a:effectLst/>
                <a:latin typeface="+mn-lt"/>
              </a:rPr>
              <a:t>Review major changes and new requirements for special and overlay districts and their impacts to signs.  Overview of Historic Districts and Historic review process and requirements.</a:t>
            </a:r>
            <a:endParaRPr lang="en-US" sz="2000" dirty="0">
              <a:effectLst/>
              <a:latin typeface="+mn-lt"/>
              <a:ea typeface="Calibri" panose="020F0502020204030204" pitchFamily="34" charset="0"/>
              <a:cs typeface="Times New Roman" panose="02020603050405020304" pitchFamily="18" charset="0"/>
            </a:endParaRPr>
          </a:p>
          <a:p>
            <a:pPr marL="499745" marR="0" lvl="0" indent="-499745" algn="l" defTabSz="914400" rtl="0" eaLnBrk="1" fontAlgn="auto" latinLnBrk="0" hangingPunct="1">
              <a:lnSpc>
                <a:spcPct val="107000"/>
              </a:lnSpc>
              <a:spcBef>
                <a:spcPts val="0"/>
              </a:spcBef>
              <a:spcAft>
                <a:spcPts val="0"/>
              </a:spcAft>
              <a:buClr>
                <a:srgbClr val="000000"/>
              </a:buClr>
              <a:buSzTx/>
              <a:buFont typeface="Arial"/>
              <a:buNone/>
              <a:tabLst>
                <a:tab pos="499745" algn="l"/>
              </a:tabLst>
              <a:defRPr/>
            </a:pPr>
            <a:endParaRPr lang="en-US" sz="2000" b="1" i="0" u="none" strike="noStrike" cap="none" dirty="0">
              <a:solidFill>
                <a:schemeClr val="lt1"/>
              </a:solidFill>
              <a:effectLst/>
              <a:latin typeface="+mn-lt"/>
              <a:ea typeface="+mn-ea"/>
              <a:cs typeface="+mn-cs"/>
              <a:sym typeface="Arial"/>
            </a:endParaRPr>
          </a:p>
          <a:p>
            <a:pPr marL="152400" indent="0">
              <a:buNone/>
            </a:pPr>
            <a:endParaRPr lang="en-US" dirty="0"/>
          </a:p>
        </p:txBody>
      </p:sp>
    </p:spTree>
    <p:extLst>
      <p:ext uri="{BB962C8B-B14F-4D97-AF65-F5344CB8AC3E}">
        <p14:creationId xmlns:p14="http://schemas.microsoft.com/office/powerpoint/2010/main" val="3636867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F7704-BA09-42B7-9418-AF4735A793FF}"/>
              </a:ext>
            </a:extLst>
          </p:cNvPr>
          <p:cNvSpPr>
            <a:spLocks noGrp="1"/>
          </p:cNvSpPr>
          <p:nvPr>
            <p:ph type="title"/>
          </p:nvPr>
        </p:nvSpPr>
        <p:spPr>
          <a:xfrm>
            <a:off x="311700" y="1076241"/>
            <a:ext cx="8520600" cy="614994"/>
          </a:xfrm>
        </p:spPr>
        <p:txBody>
          <a:bodyPr>
            <a:noAutofit/>
          </a:bodyPr>
          <a:lstStyle/>
          <a:p>
            <a:pPr algn="ctr"/>
            <a:r>
              <a:rPr lang="en-US" sz="2000" b="1" dirty="0">
                <a:latin typeface="Montserrat Black" panose="020B0604020202020204" charset="0"/>
              </a:rPr>
              <a:t>INTRODUCTION &amp; REVIEW OF MAJOR PROCESS CHANGES </a:t>
            </a:r>
            <a:br>
              <a:rPr lang="en-US" sz="2000" b="1" dirty="0">
                <a:latin typeface="Montserrat Black" panose="020B0604020202020204" charset="0"/>
              </a:rPr>
            </a:br>
            <a:endParaRPr lang="en-US" sz="2000" b="1" dirty="0">
              <a:latin typeface="Montserrat Black" panose="020B0604020202020204" charset="0"/>
            </a:endParaRPr>
          </a:p>
        </p:txBody>
      </p:sp>
      <p:sp>
        <p:nvSpPr>
          <p:cNvPr id="3" name="Text Placeholder 2">
            <a:extLst>
              <a:ext uri="{FF2B5EF4-FFF2-40B4-BE49-F238E27FC236}">
                <a16:creationId xmlns:a16="http://schemas.microsoft.com/office/drawing/2014/main" id="{2F7E326C-3D61-48C1-8631-489C6840E6E9}"/>
              </a:ext>
            </a:extLst>
          </p:cNvPr>
          <p:cNvSpPr>
            <a:spLocks noGrp="1"/>
          </p:cNvSpPr>
          <p:nvPr>
            <p:ph type="body" idx="1"/>
          </p:nvPr>
        </p:nvSpPr>
        <p:spPr>
          <a:xfrm>
            <a:off x="311700" y="1877352"/>
            <a:ext cx="8520600" cy="2837179"/>
          </a:xfrm>
        </p:spPr>
        <p:txBody>
          <a:bodyPr>
            <a:normAutofit/>
          </a:bodyPr>
          <a:lstStyle/>
          <a:p>
            <a:pPr marL="0" marR="0" indent="0" fontAlgn="base">
              <a:lnSpc>
                <a:spcPct val="100000"/>
              </a:lnSpc>
              <a:spcBef>
                <a:spcPts val="0"/>
              </a:spcBef>
              <a:buNone/>
            </a:pPr>
            <a:r>
              <a:rPr lang="en-US" sz="2000" b="1" dirty="0">
                <a:effectLst/>
                <a:latin typeface="Bahnschrift SemiBold SemiConden" panose="020B0502040204020203" pitchFamily="34" charset="0"/>
                <a:ea typeface="Calibri" panose="020F0502020204030204" pitchFamily="34" charset="0"/>
                <a:cs typeface="Times New Roman" panose="02020603050405020304" pitchFamily="18" charset="0"/>
              </a:rPr>
              <a:t>Presenter:  	</a:t>
            </a:r>
            <a:r>
              <a:rPr lang="en-US" sz="2000" b="1" dirty="0">
                <a:effectLst/>
                <a:latin typeface="Bahnschrift SemiBold SemiConden" panose="020B0502040204020203" pitchFamily="34" charset="0"/>
                <a:ea typeface="Calibri" panose="020F0502020204030204" pitchFamily="34" charset="0"/>
              </a:rPr>
              <a:t>Eric B. Johnson</a:t>
            </a:r>
          </a:p>
          <a:p>
            <a:pPr marL="0" marR="0" indent="0" fontAlgn="base">
              <a:lnSpc>
                <a:spcPct val="100000"/>
              </a:lnSpc>
              <a:spcBef>
                <a:spcPts val="0"/>
              </a:spcBef>
              <a:spcAft>
                <a:spcPts val="600"/>
              </a:spcAft>
              <a:buNone/>
            </a:pPr>
            <a:r>
              <a:rPr lang="en-US" sz="2000" b="1" dirty="0">
                <a:effectLst/>
                <a:latin typeface="Bahnschrift SemiBold SemiConden" panose="020B0502040204020203" pitchFamily="34" charset="0"/>
                <a:ea typeface="Calibri" panose="020F0502020204030204" pitchFamily="34" charset="0"/>
              </a:rPr>
              <a:t>		</a:t>
            </a:r>
            <a:r>
              <a:rPr lang="en-US" sz="2000" b="1" dirty="0">
                <a:latin typeface="Bahnschrift SemiBold SemiConden" panose="020B0502040204020203" pitchFamily="34" charset="0"/>
                <a:ea typeface="Calibri" panose="020F0502020204030204" pitchFamily="34" charset="0"/>
              </a:rPr>
              <a:t>S</a:t>
            </a:r>
            <a:r>
              <a:rPr lang="en-US" sz="1800" b="1" dirty="0">
                <a:effectLst/>
                <a:latin typeface="Bahnschrift SemiBold SemiConden" panose="020B0502040204020203" pitchFamily="34" charset="0"/>
                <a:ea typeface="Calibri" panose="020F0502020204030204" pitchFamily="34" charset="0"/>
              </a:rPr>
              <a:t>upervising Building Inspector</a:t>
            </a:r>
            <a:endParaRPr lang="en-US" sz="1800" b="1" dirty="0">
              <a:latin typeface="Bahnschrift SemiBold SemiConden" panose="020B0502040204020203" pitchFamily="34" charset="0"/>
              <a:ea typeface="Calibri" panose="020F0502020204030204" pitchFamily="34" charset="0"/>
            </a:endParaRPr>
          </a:p>
          <a:p>
            <a:pPr marL="0" marR="0" indent="0" fontAlgn="base">
              <a:lnSpc>
                <a:spcPct val="100000"/>
              </a:lnSpc>
              <a:spcBef>
                <a:spcPts val="0"/>
              </a:spcBef>
              <a:spcAft>
                <a:spcPts val="0"/>
              </a:spcAft>
              <a:buNone/>
            </a:pPr>
            <a:r>
              <a:rPr lang="en-US" sz="1800" b="1" dirty="0">
                <a:latin typeface="Bahnschrift SemiBold SemiConden" panose="020B0502040204020203" pitchFamily="34" charset="0"/>
                <a:ea typeface="Calibri" panose="020F0502020204030204" pitchFamily="34" charset="0"/>
              </a:rPr>
              <a:t>		Developer Resource Center (DRC)</a:t>
            </a:r>
            <a:endParaRPr lang="en-US" sz="1800" b="1" dirty="0">
              <a:effectLst/>
              <a:latin typeface="Bahnschrift SemiBold SemiConden" panose="020B0502040204020203" pitchFamily="34" charset="0"/>
              <a:ea typeface="Calibri" panose="020F0502020204030204" pitchFamily="34" charset="0"/>
            </a:endParaRPr>
          </a:p>
          <a:p>
            <a:pPr marL="0" marR="0" indent="0" fontAlgn="base">
              <a:lnSpc>
                <a:spcPct val="100000"/>
              </a:lnSpc>
              <a:spcBef>
                <a:spcPts val="0"/>
              </a:spcBef>
              <a:spcAft>
                <a:spcPts val="0"/>
              </a:spcAft>
              <a:buNone/>
            </a:pPr>
            <a:r>
              <a:rPr lang="en-US" sz="1800" b="1" dirty="0">
                <a:effectLst/>
                <a:latin typeface="Bahnschrift SemiBold SemiConden" panose="020B0502040204020203" pitchFamily="34" charset="0"/>
                <a:ea typeface="Calibri" panose="020F0502020204030204" pitchFamily="34" charset="0"/>
              </a:rPr>
              <a:t>		Building Safety Engineering And Environmental Department</a:t>
            </a:r>
          </a:p>
        </p:txBody>
      </p:sp>
    </p:spTree>
    <p:extLst>
      <p:ext uri="{BB962C8B-B14F-4D97-AF65-F5344CB8AC3E}">
        <p14:creationId xmlns:p14="http://schemas.microsoft.com/office/powerpoint/2010/main" val="3389987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A6650-6E5E-402A-8520-244F70EC1B1C}"/>
              </a:ext>
            </a:extLst>
          </p:cNvPr>
          <p:cNvSpPr>
            <a:spLocks noGrp="1"/>
          </p:cNvSpPr>
          <p:nvPr>
            <p:ph type="title"/>
          </p:nvPr>
        </p:nvSpPr>
        <p:spPr>
          <a:xfrm>
            <a:off x="311700" y="445024"/>
            <a:ext cx="8520600" cy="598849"/>
          </a:xfrm>
        </p:spPr>
        <p:txBody>
          <a:bodyPr>
            <a:normAutofit/>
          </a:bodyPr>
          <a:lstStyle/>
          <a:p>
            <a:pPr algn="ctr"/>
            <a:r>
              <a:rPr lang="en-US" sz="2400" b="1" dirty="0"/>
              <a:t>Adjustments to processes and requirements</a:t>
            </a:r>
          </a:p>
        </p:txBody>
      </p:sp>
      <p:sp>
        <p:nvSpPr>
          <p:cNvPr id="5" name="Text Placeholder 2">
            <a:extLst>
              <a:ext uri="{FF2B5EF4-FFF2-40B4-BE49-F238E27FC236}">
                <a16:creationId xmlns:a16="http://schemas.microsoft.com/office/drawing/2014/main" id="{93139452-5753-4229-8702-BC7AF49FADAE}"/>
              </a:ext>
            </a:extLst>
          </p:cNvPr>
          <p:cNvSpPr>
            <a:spLocks noGrp="1"/>
          </p:cNvSpPr>
          <p:nvPr>
            <p:ph type="body" idx="1"/>
          </p:nvPr>
        </p:nvSpPr>
        <p:spPr>
          <a:xfrm>
            <a:off x="311150" y="1043873"/>
            <a:ext cx="8521700" cy="3917066"/>
          </a:xfrm>
        </p:spPr>
        <p:txBody>
          <a:bodyPr>
            <a:normAutofit fontScale="85000" lnSpcReduction="10000"/>
          </a:bodyPr>
          <a:lstStyle/>
          <a:p>
            <a:pPr marL="285750" indent="-285750" algn="just" fontAlgn="base">
              <a:lnSpc>
                <a:spcPct val="100000"/>
              </a:lnSpc>
              <a:spcAft>
                <a:spcPts val="1200"/>
              </a:spcAft>
              <a:buFont typeface="Wingdings" panose="05000000000000000000" pitchFamily="2" charset="2"/>
              <a:buChar char="q"/>
            </a:pPr>
            <a:r>
              <a:rPr lang="en-US" sz="1900" dirty="0">
                <a:latin typeface="Arial" panose="020B0604020202020204" pitchFamily="34" charset="0"/>
                <a:cs typeface="Arial" panose="020B0604020202020204" pitchFamily="34" charset="0"/>
              </a:rPr>
              <a:t>Amended Sign Ordinance:  Chapter 4 Advertisement And Sign Ordinance</a:t>
            </a:r>
          </a:p>
          <a:p>
            <a:pPr marL="285750" indent="-285750" algn="just" fontAlgn="base">
              <a:lnSpc>
                <a:spcPct val="100000"/>
              </a:lnSpc>
              <a:spcAft>
                <a:spcPts val="1200"/>
              </a:spcAft>
              <a:buFont typeface="Wingdings" panose="05000000000000000000" pitchFamily="2" charset="2"/>
              <a:buChar char="q"/>
            </a:pPr>
            <a:r>
              <a:rPr lang="en-US" sz="1900" dirty="0">
                <a:latin typeface="Arial" panose="020B0604020202020204" pitchFamily="34" charset="0"/>
                <a:cs typeface="Arial" panose="020B0604020202020204" pitchFamily="34" charset="0"/>
              </a:rPr>
              <a:t>Applications are Submitted Online</a:t>
            </a:r>
          </a:p>
          <a:p>
            <a:pPr marL="285750" indent="-285750" algn="just" fontAlgn="base">
              <a:lnSpc>
                <a:spcPct val="100000"/>
              </a:lnSpc>
              <a:spcAft>
                <a:spcPts val="1200"/>
              </a:spcAft>
              <a:buFont typeface="Wingdings" panose="05000000000000000000" pitchFamily="2" charset="2"/>
              <a:buChar char="q"/>
            </a:pPr>
            <a:r>
              <a:rPr lang="en-US" sz="1900" dirty="0">
                <a:latin typeface="Arial" panose="020B0604020202020204" pitchFamily="34" charset="0"/>
                <a:cs typeface="Arial" panose="020B0604020202020204" pitchFamily="34" charset="0"/>
              </a:rPr>
              <a:t>Sign Permit Applicant must have a Current Sign Professional Registration</a:t>
            </a:r>
          </a:p>
          <a:p>
            <a:pPr marL="285750" indent="-285750" algn="just" fontAlgn="base">
              <a:lnSpc>
                <a:spcPct val="100000"/>
              </a:lnSpc>
              <a:spcAft>
                <a:spcPts val="1200"/>
              </a:spcAft>
              <a:buFont typeface="Wingdings" panose="05000000000000000000" pitchFamily="2" charset="2"/>
              <a:buChar char="q"/>
            </a:pPr>
            <a:r>
              <a:rPr lang="en-US" sz="1900" b="0" i="0" dirty="0">
                <a:effectLst/>
                <a:latin typeface="Arial" panose="020B0604020202020204" pitchFamily="34" charset="0"/>
                <a:cs typeface="Arial" panose="020B0604020202020204" pitchFamily="34" charset="0"/>
              </a:rPr>
              <a:t>Sign Application Submittal is a Two-Part Process:</a:t>
            </a:r>
          </a:p>
          <a:p>
            <a:pPr marL="742950" lvl="1" indent="-285750" algn="just" fontAlgn="base">
              <a:lnSpc>
                <a:spcPct val="100000"/>
              </a:lnSpc>
              <a:spcBef>
                <a:spcPts val="0"/>
              </a:spcBef>
              <a:spcAft>
                <a:spcPts val="1200"/>
              </a:spcAft>
              <a:buFont typeface="Wingdings" panose="05000000000000000000" pitchFamily="2" charset="2"/>
              <a:buChar char="q"/>
            </a:pPr>
            <a:r>
              <a:rPr lang="en-US" sz="1900" dirty="0">
                <a:latin typeface="Arial" panose="020B0604020202020204" pitchFamily="34" charset="0"/>
                <a:cs typeface="Arial" panose="020B0604020202020204" pitchFamily="34" charset="0"/>
              </a:rPr>
              <a:t>Accela Application</a:t>
            </a:r>
          </a:p>
          <a:p>
            <a:pPr marL="742950" lvl="1" indent="-285750" algn="just" fontAlgn="base">
              <a:lnSpc>
                <a:spcPct val="100000"/>
              </a:lnSpc>
              <a:spcBef>
                <a:spcPts val="0"/>
              </a:spcBef>
              <a:spcAft>
                <a:spcPts val="1200"/>
              </a:spcAft>
              <a:buFont typeface="Wingdings" panose="05000000000000000000" pitchFamily="2" charset="2"/>
              <a:buChar char="q"/>
            </a:pPr>
            <a:r>
              <a:rPr lang="en-US" sz="1900" b="0" i="0" dirty="0" err="1">
                <a:effectLst/>
                <a:latin typeface="Arial" panose="020B0604020202020204" pitchFamily="34" charset="0"/>
                <a:cs typeface="Arial" panose="020B0604020202020204" pitchFamily="34" charset="0"/>
              </a:rPr>
              <a:t>ProjectDox</a:t>
            </a:r>
            <a:r>
              <a:rPr lang="en-US" sz="1900" b="0" i="0" dirty="0">
                <a:effectLst/>
                <a:latin typeface="Arial" panose="020B0604020202020204" pitchFamily="34" charset="0"/>
                <a:cs typeface="Arial" panose="020B0604020202020204" pitchFamily="34" charset="0"/>
              </a:rPr>
              <a:t> Review</a:t>
            </a:r>
            <a:endParaRPr lang="en-US" sz="1900" dirty="0">
              <a:latin typeface="Arial" panose="020B0604020202020204" pitchFamily="34" charset="0"/>
              <a:cs typeface="Arial" panose="020B0604020202020204" pitchFamily="34" charset="0"/>
            </a:endParaRPr>
          </a:p>
          <a:p>
            <a:pPr marL="285750" lvl="1" indent="-285750" algn="just" fontAlgn="base">
              <a:lnSpc>
                <a:spcPct val="100000"/>
              </a:lnSpc>
              <a:spcBef>
                <a:spcPts val="0"/>
              </a:spcBef>
              <a:spcAft>
                <a:spcPts val="1200"/>
              </a:spcAft>
              <a:buFont typeface="Wingdings" panose="05000000000000000000" pitchFamily="2" charset="2"/>
              <a:buChar char="q"/>
            </a:pPr>
            <a:r>
              <a:rPr lang="en-US" sz="1900" b="0" i="0" dirty="0">
                <a:effectLst/>
                <a:latin typeface="Arial" panose="020B0604020202020204" pitchFamily="34" charset="0"/>
                <a:cs typeface="Arial" panose="020B0604020202020204" pitchFamily="34" charset="0"/>
              </a:rPr>
              <a:t>Accela Application Revised to include Sign Dimensions &amp; Sign District Details</a:t>
            </a:r>
          </a:p>
          <a:p>
            <a:pPr marL="285750" indent="-285750" algn="just">
              <a:lnSpc>
                <a:spcPct val="107000"/>
              </a:lnSpc>
              <a:spcAft>
                <a:spcPts val="1200"/>
              </a:spcAft>
              <a:buFont typeface="Wingdings" panose="05000000000000000000" pitchFamily="2" charset="2"/>
              <a:buChar char="q"/>
            </a:pPr>
            <a:r>
              <a:rPr lang="en-US" sz="1900" dirty="0">
                <a:effectLst/>
                <a:latin typeface="Arial" panose="020B0604020202020204" pitchFamily="34" charset="0"/>
                <a:ea typeface="Calibri" panose="020F0502020204030204" pitchFamily="34" charset="0"/>
                <a:cs typeface="Arial" panose="020B0604020202020204" pitchFamily="34" charset="0"/>
              </a:rPr>
              <a:t>Add additional reviewers to Accela where applicable (i.e. CPC, PDD and HDC). Review documents to confirm ownership and authorization for the proposed sign</a:t>
            </a:r>
          </a:p>
          <a:p>
            <a:pPr marL="285750" indent="-285750" algn="just">
              <a:lnSpc>
                <a:spcPct val="107000"/>
              </a:lnSpc>
              <a:spcAft>
                <a:spcPts val="1200"/>
              </a:spcAft>
              <a:buFont typeface="Wingdings" panose="05000000000000000000" pitchFamily="2" charset="2"/>
              <a:buChar char="q"/>
            </a:pPr>
            <a:r>
              <a:rPr lang="en-US" sz="1900" dirty="0">
                <a:effectLst/>
                <a:latin typeface="Arial" panose="020B0604020202020204" pitchFamily="34" charset="0"/>
                <a:ea typeface="Calibri" panose="020F0502020204030204" pitchFamily="34" charset="0"/>
                <a:cs typeface="Arial" panose="020B0604020202020204" pitchFamily="34" charset="0"/>
              </a:rPr>
              <a:t>New Sign Type include Public Art Sponsorship and Portable Signs</a:t>
            </a:r>
            <a:endParaRPr lang="en-US" sz="1900" b="0" i="0" dirty="0">
              <a:effectLst/>
              <a:latin typeface="Arial" panose="020B0604020202020204" pitchFamily="34" charset="0"/>
              <a:cs typeface="Arial" panose="020B0604020202020204" pitchFamily="34" charset="0"/>
            </a:endParaRPr>
          </a:p>
          <a:p>
            <a:pPr marL="342900" lvl="1" indent="-342900" fontAlgn="base">
              <a:lnSpc>
                <a:spcPct val="100000"/>
              </a:lnSpc>
              <a:buFont typeface="Wingdings" panose="05000000000000000000" pitchFamily="2" charset="2"/>
              <a:buChar char="§"/>
            </a:pPr>
            <a:endParaRPr lang="en-US" sz="1850" b="0" i="0" dirty="0">
              <a:effectLst/>
              <a:latin typeface="Bahnschrift SemiBold SemiConden" panose="020B0502040204020203" pitchFamily="34" charset="0"/>
            </a:endParaRPr>
          </a:p>
        </p:txBody>
      </p:sp>
    </p:spTree>
    <p:extLst>
      <p:ext uri="{BB962C8B-B14F-4D97-AF65-F5344CB8AC3E}">
        <p14:creationId xmlns:p14="http://schemas.microsoft.com/office/powerpoint/2010/main" val="2235345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A6650-6E5E-402A-8520-244F70EC1B1C}"/>
              </a:ext>
            </a:extLst>
          </p:cNvPr>
          <p:cNvSpPr>
            <a:spLocks noGrp="1"/>
          </p:cNvSpPr>
          <p:nvPr>
            <p:ph type="title"/>
          </p:nvPr>
        </p:nvSpPr>
        <p:spPr>
          <a:xfrm>
            <a:off x="311700" y="445025"/>
            <a:ext cx="8520600" cy="526020"/>
          </a:xfrm>
        </p:spPr>
        <p:txBody>
          <a:bodyPr>
            <a:noAutofit/>
          </a:bodyPr>
          <a:lstStyle/>
          <a:p>
            <a:pPr algn="ctr"/>
            <a:r>
              <a:rPr lang="en-US" sz="2400" b="1" dirty="0"/>
              <a:t>Adjustments to processes and requirements</a:t>
            </a:r>
          </a:p>
        </p:txBody>
      </p:sp>
      <p:sp>
        <p:nvSpPr>
          <p:cNvPr id="3" name="Text Placeholder 2">
            <a:extLst>
              <a:ext uri="{FF2B5EF4-FFF2-40B4-BE49-F238E27FC236}">
                <a16:creationId xmlns:a16="http://schemas.microsoft.com/office/drawing/2014/main" id="{DAF2EA52-9E15-433D-9067-B6F75DDEC631}"/>
              </a:ext>
            </a:extLst>
          </p:cNvPr>
          <p:cNvSpPr>
            <a:spLocks noGrp="1"/>
          </p:cNvSpPr>
          <p:nvPr>
            <p:ph type="body" idx="1"/>
          </p:nvPr>
        </p:nvSpPr>
        <p:spPr>
          <a:xfrm>
            <a:off x="311700" y="1116701"/>
            <a:ext cx="8520600" cy="3843717"/>
          </a:xfrm>
        </p:spPr>
        <p:txBody>
          <a:bodyPr>
            <a:normAutofit lnSpcReduction="10000"/>
          </a:bodyPr>
          <a:lstStyle/>
          <a:p>
            <a:pPr marL="342900" indent="-342900">
              <a:lnSpc>
                <a:spcPct val="100000"/>
              </a:lnSpc>
              <a:spcAft>
                <a:spcPts val="1200"/>
              </a:spcAft>
              <a:buFont typeface="Wingdings" panose="05000000000000000000" pitchFamily="2" charset="2"/>
              <a:buChar char="q"/>
            </a:pPr>
            <a:r>
              <a:rPr lang="en-US" sz="1500" dirty="0">
                <a:effectLst/>
                <a:latin typeface="Arial" panose="020B0604020202020204" pitchFamily="34" charset="0"/>
                <a:ea typeface="Calibri" panose="020F0502020204030204" pitchFamily="34" charset="0"/>
                <a:cs typeface="Arial" panose="020B0604020202020204" pitchFamily="34" charset="0"/>
              </a:rPr>
              <a:t>Advertisement Signs are designated Inside the Central Business and Outside the Central Business District</a:t>
            </a:r>
          </a:p>
          <a:p>
            <a:pPr marL="742950" lvl="1" indent="-285750">
              <a:lnSpc>
                <a:spcPct val="100000"/>
              </a:lnSpc>
              <a:spcBef>
                <a:spcPts val="0"/>
              </a:spcBef>
              <a:spcAft>
                <a:spcPts val="1200"/>
              </a:spcAft>
              <a:buFont typeface="Wingdings" panose="05000000000000000000" pitchFamily="2" charset="2"/>
              <a:buChar char="q"/>
            </a:pPr>
            <a:r>
              <a:rPr lang="en-US" sz="1500" dirty="0">
                <a:effectLst/>
                <a:latin typeface="Arial" panose="020B0604020202020204" pitchFamily="34" charset="0"/>
                <a:ea typeface="Calibri" panose="020F0502020204030204" pitchFamily="34" charset="0"/>
                <a:cs typeface="Arial" panose="020B0604020202020204" pitchFamily="34" charset="0"/>
              </a:rPr>
              <a:t>Outside the Advertisement Signs Outside the Central Business require Approval By PDD Waiver</a:t>
            </a:r>
          </a:p>
          <a:p>
            <a:pPr marL="342900" indent="-342900">
              <a:lnSpc>
                <a:spcPct val="100000"/>
              </a:lnSpc>
              <a:spcAft>
                <a:spcPts val="1200"/>
              </a:spcAft>
              <a:buFont typeface="Wingdings" panose="05000000000000000000" pitchFamily="2" charset="2"/>
              <a:buChar char="q"/>
            </a:pPr>
            <a:r>
              <a:rPr lang="en-US" sz="1500" dirty="0">
                <a:effectLst/>
                <a:latin typeface="Arial" panose="020B0604020202020204" pitchFamily="34" charset="0"/>
                <a:ea typeface="Calibri" panose="020F0502020204030204" pitchFamily="34" charset="0"/>
                <a:cs typeface="Arial" panose="020B0604020202020204" pitchFamily="34" charset="0"/>
              </a:rPr>
              <a:t>Signs are removed from Chapter 50 Zoning Ordinance except in the following Districts</a:t>
            </a:r>
          </a:p>
          <a:p>
            <a:pPr marL="742950" lvl="1" indent="-285750">
              <a:lnSpc>
                <a:spcPct val="100000"/>
              </a:lnSpc>
              <a:spcBef>
                <a:spcPts val="0"/>
              </a:spcBef>
              <a:spcAft>
                <a:spcPts val="1200"/>
              </a:spcAft>
              <a:buFont typeface="Wingdings" panose="05000000000000000000" pitchFamily="2" charset="2"/>
              <a:buChar char="q"/>
            </a:pPr>
            <a:r>
              <a:rPr lang="en-US" sz="1500" dirty="0">
                <a:effectLst/>
                <a:latin typeface="Arial" panose="020B0604020202020204" pitchFamily="34" charset="0"/>
                <a:ea typeface="Calibri" panose="020F0502020204030204" pitchFamily="34" charset="0"/>
                <a:cs typeface="Arial" panose="020B0604020202020204" pitchFamily="34" charset="0"/>
              </a:rPr>
              <a:t>Central Business District – Add PDD Reviewer</a:t>
            </a:r>
          </a:p>
          <a:p>
            <a:pPr marL="742950" lvl="1" indent="-285750">
              <a:lnSpc>
                <a:spcPct val="100000"/>
              </a:lnSpc>
              <a:spcBef>
                <a:spcPts val="0"/>
              </a:spcBef>
              <a:spcAft>
                <a:spcPts val="1200"/>
              </a:spcAft>
              <a:buFont typeface="Wingdings" panose="05000000000000000000" pitchFamily="2" charset="2"/>
              <a:buChar char="q"/>
            </a:pPr>
            <a:r>
              <a:rPr lang="en-US" sz="1500" dirty="0">
                <a:effectLst/>
                <a:latin typeface="Arial" panose="020B0604020202020204" pitchFamily="34" charset="0"/>
                <a:ea typeface="Calibri" panose="020F0502020204030204" pitchFamily="34" charset="0"/>
                <a:cs typeface="Arial" panose="020B0604020202020204" pitchFamily="34" charset="0"/>
              </a:rPr>
              <a:t>PD – Add CPC Reviewer</a:t>
            </a:r>
          </a:p>
          <a:p>
            <a:pPr marL="742950" lvl="1" indent="-285750">
              <a:lnSpc>
                <a:spcPct val="100000"/>
              </a:lnSpc>
              <a:spcBef>
                <a:spcPts val="0"/>
              </a:spcBef>
              <a:spcAft>
                <a:spcPts val="1200"/>
              </a:spcAft>
              <a:buFont typeface="Wingdings" panose="05000000000000000000" pitchFamily="2" charset="2"/>
              <a:buChar char="q"/>
            </a:pPr>
            <a:r>
              <a:rPr lang="en-US" sz="1500" dirty="0">
                <a:effectLst/>
                <a:latin typeface="Arial" panose="020B0604020202020204" pitchFamily="34" charset="0"/>
                <a:ea typeface="Calibri" panose="020F0502020204030204" pitchFamily="34" charset="0"/>
                <a:cs typeface="Arial" panose="020B0604020202020204" pitchFamily="34" charset="0"/>
              </a:rPr>
              <a:t>PC/PCA – Add PDD and CPC Reviewers</a:t>
            </a:r>
          </a:p>
          <a:p>
            <a:pPr marL="742950" lvl="1" indent="-285750">
              <a:lnSpc>
                <a:spcPct val="100000"/>
              </a:lnSpc>
              <a:spcBef>
                <a:spcPts val="0"/>
              </a:spcBef>
              <a:spcAft>
                <a:spcPts val="1200"/>
              </a:spcAft>
              <a:buFont typeface="Wingdings" panose="05000000000000000000" pitchFamily="2" charset="2"/>
              <a:buChar char="q"/>
            </a:pPr>
            <a:r>
              <a:rPr lang="en-US" sz="1500" dirty="0">
                <a:effectLst/>
                <a:latin typeface="Arial" panose="020B0604020202020204" pitchFamily="34" charset="0"/>
                <a:ea typeface="Calibri" panose="020F0502020204030204" pitchFamily="34" charset="0"/>
                <a:cs typeface="Arial" panose="020B0604020202020204" pitchFamily="34" charset="0"/>
              </a:rPr>
              <a:t>SD4 (over 3 acre or more) – Add PDD and CPC Reviewers</a:t>
            </a:r>
          </a:p>
          <a:p>
            <a:pPr marL="742950" lvl="1" indent="-285750">
              <a:lnSpc>
                <a:spcPct val="100000"/>
              </a:lnSpc>
              <a:spcBef>
                <a:spcPts val="0"/>
              </a:spcBef>
              <a:spcAft>
                <a:spcPts val="1200"/>
              </a:spcAft>
              <a:buFont typeface="Wingdings" panose="05000000000000000000" pitchFamily="2" charset="2"/>
              <a:buChar char="q"/>
            </a:pPr>
            <a:r>
              <a:rPr lang="en-US" sz="1500" dirty="0">
                <a:effectLst/>
                <a:latin typeface="Arial" panose="020B0604020202020204" pitchFamily="34" charset="0"/>
                <a:ea typeface="Calibri" panose="020F0502020204030204" pitchFamily="34" charset="0"/>
                <a:cs typeface="Arial" panose="020B0604020202020204" pitchFamily="34" charset="0"/>
              </a:rPr>
              <a:t>SD5 – Add CPC &amp; PDD Reviewers</a:t>
            </a:r>
          </a:p>
          <a:p>
            <a:pPr marL="742950" lvl="1" indent="-285750">
              <a:lnSpc>
                <a:spcPct val="100000"/>
              </a:lnSpc>
              <a:spcBef>
                <a:spcPts val="0"/>
              </a:spcBef>
              <a:spcAft>
                <a:spcPts val="1200"/>
              </a:spcAft>
              <a:buFont typeface="Wingdings" panose="05000000000000000000" pitchFamily="2" charset="2"/>
              <a:buChar char="q"/>
            </a:pPr>
            <a:r>
              <a:rPr lang="en-US" sz="1500" dirty="0">
                <a:effectLst/>
                <a:latin typeface="Arial" panose="020B0604020202020204" pitchFamily="34" charset="0"/>
                <a:ea typeface="Calibri" panose="020F0502020204030204" pitchFamily="34" charset="0"/>
                <a:cs typeface="Arial" panose="020B0604020202020204" pitchFamily="34" charset="0"/>
              </a:rPr>
              <a:t>TMSO – Add PD Reviewer</a:t>
            </a:r>
            <a:endParaRPr lang="en-US" dirty="0"/>
          </a:p>
        </p:txBody>
      </p:sp>
    </p:spTree>
    <p:extLst>
      <p:ext uri="{BB962C8B-B14F-4D97-AF65-F5344CB8AC3E}">
        <p14:creationId xmlns:p14="http://schemas.microsoft.com/office/powerpoint/2010/main" val="3811555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A6650-6E5E-402A-8520-244F70EC1B1C}"/>
              </a:ext>
            </a:extLst>
          </p:cNvPr>
          <p:cNvSpPr>
            <a:spLocks noGrp="1"/>
          </p:cNvSpPr>
          <p:nvPr>
            <p:ph type="title"/>
          </p:nvPr>
        </p:nvSpPr>
        <p:spPr>
          <a:xfrm>
            <a:off x="311700" y="445024"/>
            <a:ext cx="8520600" cy="598849"/>
          </a:xfrm>
        </p:spPr>
        <p:txBody>
          <a:bodyPr>
            <a:noAutofit/>
          </a:bodyPr>
          <a:lstStyle/>
          <a:p>
            <a:pPr algn="ctr"/>
            <a:r>
              <a:rPr lang="en-US" sz="2400" b="1" dirty="0"/>
              <a:t>Adjustments to processes and requirements</a:t>
            </a:r>
          </a:p>
        </p:txBody>
      </p:sp>
      <p:sp>
        <p:nvSpPr>
          <p:cNvPr id="4" name="Text Placeholder 2">
            <a:extLst>
              <a:ext uri="{FF2B5EF4-FFF2-40B4-BE49-F238E27FC236}">
                <a16:creationId xmlns:a16="http://schemas.microsoft.com/office/drawing/2014/main" id="{43F4EC2D-2190-4375-A49B-20BDDBE6D178}"/>
              </a:ext>
            </a:extLst>
          </p:cNvPr>
          <p:cNvSpPr>
            <a:spLocks noGrp="1"/>
          </p:cNvSpPr>
          <p:nvPr>
            <p:ph type="body" idx="1"/>
          </p:nvPr>
        </p:nvSpPr>
        <p:spPr>
          <a:xfrm>
            <a:off x="311150" y="1116013"/>
            <a:ext cx="8521700" cy="3844925"/>
          </a:xfrm>
        </p:spPr>
        <p:txBody>
          <a:bodyPr>
            <a:noAutofit/>
          </a:bodyPr>
          <a:lstStyle/>
          <a:p>
            <a:pPr marL="342900" marR="0" lvl="0" indent="-342900">
              <a:lnSpc>
                <a:spcPct val="100000"/>
              </a:lnSpc>
              <a:spcBef>
                <a:spcPts val="0"/>
              </a:spcBef>
              <a:spcAft>
                <a:spcPts val="1200"/>
              </a:spcAft>
              <a:buFont typeface="Wingdings" panose="05000000000000000000" pitchFamily="2" charset="2"/>
              <a:buChar char="q"/>
            </a:pPr>
            <a:r>
              <a:rPr lang="en-US" sz="1600" dirty="0">
                <a:effectLst/>
                <a:latin typeface="Arial" panose="020B0604020202020204" pitchFamily="34" charset="0"/>
                <a:ea typeface="Calibri" panose="020F0502020204030204" pitchFamily="34" charset="0"/>
                <a:cs typeface="Arial" panose="020B0604020202020204" pitchFamily="34" charset="0"/>
              </a:rPr>
              <a:t>New Sign Districts has been created from the City of Detroit Master Plan designations</a:t>
            </a:r>
          </a:p>
          <a:p>
            <a:pPr marL="742950" marR="0" lvl="1" indent="-285750">
              <a:lnSpc>
                <a:spcPct val="100000"/>
              </a:lnSpc>
              <a:spcBef>
                <a:spcPts val="0"/>
              </a:spcBef>
              <a:spcAft>
                <a:spcPts val="1200"/>
              </a:spcAft>
              <a:buFont typeface="Wingdings" panose="05000000000000000000" pitchFamily="2" charset="2"/>
              <a:buChar char="q"/>
            </a:pPr>
            <a:r>
              <a:rPr lang="en-US" sz="1600" dirty="0">
                <a:effectLst/>
                <a:latin typeface="Arial" panose="020B0604020202020204" pitchFamily="34" charset="0"/>
                <a:ea typeface="Calibri" panose="020F0502020204030204" pitchFamily="34" charset="0"/>
                <a:cs typeface="Arial" panose="020B0604020202020204" pitchFamily="34" charset="0"/>
              </a:rPr>
              <a:t>An  Interactive Sign District Map is being created</a:t>
            </a:r>
          </a:p>
          <a:p>
            <a:pPr marL="342900" marR="0" lvl="0" indent="-342900">
              <a:lnSpc>
                <a:spcPct val="100000"/>
              </a:lnSpc>
              <a:spcBef>
                <a:spcPts val="0"/>
              </a:spcBef>
              <a:spcAft>
                <a:spcPts val="1200"/>
              </a:spcAft>
              <a:buFont typeface="Wingdings" panose="05000000000000000000" pitchFamily="2" charset="2"/>
              <a:buChar char="q"/>
            </a:pPr>
            <a:r>
              <a:rPr lang="en-US" sz="1600" dirty="0">
                <a:effectLst/>
                <a:latin typeface="Arial" panose="020B0604020202020204" pitchFamily="34" charset="0"/>
                <a:ea typeface="Calibri" panose="020F0502020204030204" pitchFamily="34" charset="0"/>
                <a:cs typeface="Arial" panose="020B0604020202020204" pitchFamily="34" charset="0"/>
              </a:rPr>
              <a:t>MDOT designated roads require MDOT Certificate of Approval</a:t>
            </a:r>
          </a:p>
          <a:p>
            <a:pPr marL="342900" marR="0" lvl="0" indent="-342900">
              <a:lnSpc>
                <a:spcPct val="100000"/>
              </a:lnSpc>
              <a:spcBef>
                <a:spcPts val="0"/>
              </a:spcBef>
              <a:spcAft>
                <a:spcPts val="1200"/>
              </a:spcAft>
              <a:buFont typeface="Wingdings" panose="05000000000000000000" pitchFamily="2" charset="2"/>
              <a:buChar char="q"/>
            </a:pPr>
            <a:r>
              <a:rPr lang="en-US" sz="1600" dirty="0">
                <a:effectLst/>
                <a:latin typeface="Arial" panose="020B0604020202020204" pitchFamily="34" charset="0"/>
                <a:ea typeface="Calibri" panose="020F0502020204030204" pitchFamily="34" charset="0"/>
                <a:cs typeface="Arial" panose="020B0604020202020204" pitchFamily="34" charset="0"/>
              </a:rPr>
              <a:t>Illuminated Signs require Affidavit describing Level of Illumination in NITS and Agreement to comply with applicable illumination intensity times</a:t>
            </a:r>
          </a:p>
          <a:p>
            <a:pPr marL="342900" marR="0" lvl="0" indent="-342900">
              <a:lnSpc>
                <a:spcPct val="100000"/>
              </a:lnSpc>
              <a:spcBef>
                <a:spcPts val="0"/>
              </a:spcBef>
              <a:spcAft>
                <a:spcPts val="1200"/>
              </a:spcAft>
              <a:buFont typeface="Wingdings" panose="05000000000000000000" pitchFamily="2" charset="2"/>
              <a:buChar char="q"/>
            </a:pPr>
            <a:r>
              <a:rPr lang="en-US" sz="1600" dirty="0">
                <a:effectLst/>
                <a:latin typeface="Arial" panose="020B0604020202020204" pitchFamily="34" charset="0"/>
                <a:ea typeface="Calibri" panose="020F0502020204030204" pitchFamily="34" charset="0"/>
                <a:cs typeface="Arial" panose="020B0604020202020204" pitchFamily="34" charset="0"/>
              </a:rPr>
              <a:t>Signs Applicant can petition PDD for a Waiver of Sign Standards.</a:t>
            </a:r>
          </a:p>
          <a:p>
            <a:pPr marL="742950" marR="0" lvl="1" indent="-285750">
              <a:lnSpc>
                <a:spcPct val="100000"/>
              </a:lnSpc>
              <a:spcBef>
                <a:spcPts val="0"/>
              </a:spcBef>
              <a:spcAft>
                <a:spcPts val="1200"/>
              </a:spcAft>
              <a:buFont typeface="Wingdings" panose="05000000000000000000" pitchFamily="2" charset="2"/>
              <a:buChar char="q"/>
            </a:pPr>
            <a:r>
              <a:rPr lang="en-US" sz="1600" dirty="0">
                <a:effectLst/>
                <a:latin typeface="Arial" panose="020B0604020202020204" pitchFamily="34" charset="0"/>
                <a:ea typeface="Calibri" panose="020F0502020204030204" pitchFamily="34" charset="0"/>
                <a:cs typeface="Arial" panose="020B0604020202020204" pitchFamily="34" charset="0"/>
              </a:rPr>
              <a:t>Upon notification of denial through correction request, the applicant may request a waiver or adjustment on any dimensional or operational standard or requirement by completing a “Petition of Waiver And Adjustment Request” application (created by PDD) to BSEED and submit through the </a:t>
            </a:r>
            <a:r>
              <a:rPr lang="en-US" sz="1600" dirty="0" err="1">
                <a:effectLst/>
                <a:latin typeface="Arial" panose="020B0604020202020204" pitchFamily="34" charset="0"/>
                <a:ea typeface="Calibri" panose="020F0502020204030204" pitchFamily="34" charset="0"/>
                <a:cs typeface="Arial" panose="020B0604020202020204" pitchFamily="34" charset="0"/>
              </a:rPr>
              <a:t>ProjectDox</a:t>
            </a:r>
            <a:r>
              <a:rPr lang="en-US" sz="1600" dirty="0">
                <a:effectLst/>
                <a:latin typeface="Arial" panose="020B0604020202020204" pitchFamily="34" charset="0"/>
                <a:ea typeface="Calibri" panose="020F0502020204030204" pitchFamily="34" charset="0"/>
                <a:cs typeface="Arial" panose="020B0604020202020204" pitchFamily="34" charset="0"/>
              </a:rPr>
              <a:t> system.</a:t>
            </a:r>
          </a:p>
          <a:p>
            <a:pPr marL="342900" marR="0" lvl="0" indent="-342900">
              <a:lnSpc>
                <a:spcPct val="107000"/>
              </a:lnSpc>
              <a:spcBef>
                <a:spcPts val="0"/>
              </a:spcBef>
              <a:spcAft>
                <a:spcPts val="800"/>
              </a:spcAft>
              <a:buFont typeface="Wingdings" panose="05000000000000000000" pitchFamily="2" charset="2"/>
              <a:buChar char="q"/>
            </a:pP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10771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A6650-6E5E-402A-8520-244F70EC1B1C}"/>
              </a:ext>
            </a:extLst>
          </p:cNvPr>
          <p:cNvSpPr>
            <a:spLocks noGrp="1"/>
          </p:cNvSpPr>
          <p:nvPr>
            <p:ph type="title"/>
          </p:nvPr>
        </p:nvSpPr>
        <p:spPr>
          <a:xfrm>
            <a:off x="311700" y="445025"/>
            <a:ext cx="8520600" cy="566480"/>
          </a:xfrm>
        </p:spPr>
        <p:txBody>
          <a:bodyPr>
            <a:noAutofit/>
          </a:bodyPr>
          <a:lstStyle/>
          <a:p>
            <a:pPr algn="ctr"/>
            <a:r>
              <a:rPr lang="en-US" sz="2400" b="1" dirty="0"/>
              <a:t>Adjustments to processes and requirements</a:t>
            </a:r>
          </a:p>
        </p:txBody>
      </p:sp>
      <p:sp>
        <p:nvSpPr>
          <p:cNvPr id="3" name="Text Placeholder 2">
            <a:extLst>
              <a:ext uri="{FF2B5EF4-FFF2-40B4-BE49-F238E27FC236}">
                <a16:creationId xmlns:a16="http://schemas.microsoft.com/office/drawing/2014/main" id="{DAF2EA52-9E15-433D-9067-B6F75DDEC631}"/>
              </a:ext>
            </a:extLst>
          </p:cNvPr>
          <p:cNvSpPr>
            <a:spLocks noGrp="1"/>
          </p:cNvSpPr>
          <p:nvPr>
            <p:ph type="body" idx="1"/>
          </p:nvPr>
        </p:nvSpPr>
        <p:spPr>
          <a:xfrm>
            <a:off x="311700" y="1116701"/>
            <a:ext cx="8520600" cy="3843717"/>
          </a:xfrm>
        </p:spPr>
        <p:txBody>
          <a:bodyPr>
            <a:normAutofit fontScale="25000" lnSpcReduction="20000"/>
          </a:bodyPr>
          <a:lstStyle/>
          <a:p>
            <a:pPr marL="342900" marR="0" lvl="0" indent="-342900">
              <a:lnSpc>
                <a:spcPct val="120000"/>
              </a:lnSpc>
              <a:spcBef>
                <a:spcPts val="0"/>
              </a:spcBef>
              <a:spcAft>
                <a:spcPts val="1200"/>
              </a:spcAft>
              <a:buFont typeface="Wingdings" panose="05000000000000000000" pitchFamily="2" charset="2"/>
              <a:buChar char="q"/>
            </a:pPr>
            <a:r>
              <a:rPr lang="en-US" sz="6400" dirty="0">
                <a:effectLst/>
                <a:latin typeface="Arial" panose="020B0604020202020204" pitchFamily="34" charset="0"/>
                <a:ea typeface="Calibri" panose="020F0502020204030204" pitchFamily="34" charset="0"/>
                <a:cs typeface="Arial" panose="020B0604020202020204" pitchFamily="34" charset="0"/>
              </a:rPr>
              <a:t>Applicants can petition DAH for an Appeals of Administrative Decisions</a:t>
            </a:r>
          </a:p>
          <a:p>
            <a:pPr marL="742950" marR="0" lvl="1" indent="-285750" algn="just">
              <a:lnSpc>
                <a:spcPct val="120000"/>
              </a:lnSpc>
              <a:spcBef>
                <a:spcPts val="0"/>
              </a:spcBef>
              <a:spcAft>
                <a:spcPts val="1200"/>
              </a:spcAft>
              <a:buFont typeface="Wingdings" panose="05000000000000000000" pitchFamily="2" charset="2"/>
              <a:buChar char="q"/>
            </a:pPr>
            <a:r>
              <a:rPr lang="en-US" sz="6400" dirty="0">
                <a:effectLst/>
                <a:latin typeface="Arial" panose="020B0604020202020204" pitchFamily="34" charset="0"/>
                <a:ea typeface="Calibri" panose="020F0502020204030204" pitchFamily="34" charset="0"/>
                <a:cs typeface="Arial" panose="020B0604020202020204" pitchFamily="34" charset="0"/>
              </a:rPr>
              <a:t>Upon notification of denial through correction request, the applicant may request an appeal of administrative decision by completing a “Administrative Decision Appeal Request” application (created by DAH) to BSEED and submit through the </a:t>
            </a:r>
            <a:r>
              <a:rPr lang="en-US" sz="6400" dirty="0" err="1">
                <a:effectLst/>
                <a:latin typeface="Arial" panose="020B0604020202020204" pitchFamily="34" charset="0"/>
                <a:ea typeface="Calibri" panose="020F0502020204030204" pitchFamily="34" charset="0"/>
                <a:cs typeface="Arial" panose="020B0604020202020204" pitchFamily="34" charset="0"/>
              </a:rPr>
              <a:t>ProjectDox</a:t>
            </a:r>
            <a:r>
              <a:rPr lang="en-US" sz="6400" dirty="0">
                <a:effectLst/>
                <a:latin typeface="Arial" panose="020B0604020202020204" pitchFamily="34" charset="0"/>
                <a:ea typeface="Calibri" panose="020F0502020204030204" pitchFamily="34" charset="0"/>
                <a:cs typeface="Arial" panose="020B0604020202020204" pitchFamily="34" charset="0"/>
              </a:rPr>
              <a:t> system.</a:t>
            </a:r>
          </a:p>
          <a:p>
            <a:pPr marL="342900" marR="0" lvl="0" indent="-342900" algn="just">
              <a:lnSpc>
                <a:spcPct val="120000"/>
              </a:lnSpc>
              <a:spcBef>
                <a:spcPts val="0"/>
              </a:spcBef>
              <a:spcAft>
                <a:spcPts val="1200"/>
              </a:spcAft>
              <a:buFont typeface="Wingdings" panose="05000000000000000000" pitchFamily="2" charset="2"/>
              <a:buChar char="q"/>
            </a:pPr>
            <a:r>
              <a:rPr lang="en-US" sz="6400" dirty="0">
                <a:effectLst/>
                <a:latin typeface="Arial" panose="020B0604020202020204" pitchFamily="34" charset="0"/>
                <a:ea typeface="Calibri" panose="020F0502020204030204" pitchFamily="34" charset="0"/>
                <a:cs typeface="Arial" panose="020B0604020202020204" pitchFamily="34" charset="0"/>
              </a:rPr>
              <a:t>Signs that does not meet the amended Chapter 4 standards and have a Sign Permit and Certificate of Acceptance make take advantage of Section 4-4-21 Amortization:</a:t>
            </a:r>
          </a:p>
          <a:p>
            <a:pPr marL="742950" marR="0" lvl="1" indent="-285750" algn="just">
              <a:lnSpc>
                <a:spcPct val="120000"/>
              </a:lnSpc>
              <a:spcBef>
                <a:spcPts val="0"/>
              </a:spcBef>
              <a:spcAft>
                <a:spcPts val="1200"/>
              </a:spcAft>
              <a:buFont typeface="Wingdings" panose="05000000000000000000" pitchFamily="2" charset="2"/>
              <a:buChar char="q"/>
            </a:pPr>
            <a:r>
              <a:rPr lang="en-US" sz="6400" dirty="0">
                <a:effectLst/>
                <a:latin typeface="Arial" panose="020B0604020202020204" pitchFamily="34" charset="0"/>
                <a:ea typeface="Calibri" panose="020F0502020204030204" pitchFamily="34" charset="0"/>
                <a:cs typeface="Arial" panose="020B0604020202020204" pitchFamily="34" charset="0"/>
              </a:rPr>
              <a:t>Any sign for which a permit, grant, or other approval has been issued prior to the effective date of this ordinance, that is in compliance with all terms and conditions of such approval, but that does not conform to the provisions and standards of Chapter 4, Article 4, Divisions 2 through 7, shall not be subject to the dimensional standards and other substantive requirements of this Article until January 1, 2030.</a:t>
            </a:r>
          </a:p>
          <a:p>
            <a:endParaRPr lang="en-US" dirty="0"/>
          </a:p>
        </p:txBody>
      </p:sp>
    </p:spTree>
    <p:extLst>
      <p:ext uri="{BB962C8B-B14F-4D97-AF65-F5344CB8AC3E}">
        <p14:creationId xmlns:p14="http://schemas.microsoft.com/office/powerpoint/2010/main" val="3524435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A6650-6E5E-402A-8520-244F70EC1B1C}"/>
              </a:ext>
            </a:extLst>
          </p:cNvPr>
          <p:cNvSpPr>
            <a:spLocks noGrp="1"/>
          </p:cNvSpPr>
          <p:nvPr>
            <p:ph type="title"/>
          </p:nvPr>
        </p:nvSpPr>
        <p:spPr>
          <a:xfrm>
            <a:off x="311700" y="445025"/>
            <a:ext cx="8520600" cy="477468"/>
          </a:xfrm>
        </p:spPr>
        <p:txBody>
          <a:bodyPr>
            <a:noAutofit/>
          </a:bodyPr>
          <a:lstStyle/>
          <a:p>
            <a:pPr algn="ctr"/>
            <a:r>
              <a:rPr lang="en-US" sz="2400" b="1" dirty="0"/>
              <a:t>Adjustments to processes and requirements</a:t>
            </a:r>
          </a:p>
        </p:txBody>
      </p:sp>
      <p:sp>
        <p:nvSpPr>
          <p:cNvPr id="4" name="Text Placeholder 2">
            <a:extLst>
              <a:ext uri="{FF2B5EF4-FFF2-40B4-BE49-F238E27FC236}">
                <a16:creationId xmlns:a16="http://schemas.microsoft.com/office/drawing/2014/main" id="{E197CECB-7930-4049-B17F-B2857418E9C8}"/>
              </a:ext>
            </a:extLst>
          </p:cNvPr>
          <p:cNvSpPr>
            <a:spLocks noGrp="1"/>
          </p:cNvSpPr>
          <p:nvPr>
            <p:ph type="body" idx="1"/>
          </p:nvPr>
        </p:nvSpPr>
        <p:spPr>
          <a:xfrm>
            <a:off x="311150" y="1035781"/>
            <a:ext cx="8521700" cy="3925157"/>
          </a:xfrm>
        </p:spPr>
        <p:txBody>
          <a:bodyPr>
            <a:noAutofit/>
          </a:bodyPr>
          <a:lstStyle/>
          <a:p>
            <a:pPr marL="342900" marR="0" lvl="0" indent="-342900">
              <a:lnSpc>
                <a:spcPct val="107000"/>
              </a:lnSpc>
              <a:spcBef>
                <a:spcPts val="0"/>
              </a:spcBef>
              <a:spcAft>
                <a:spcPts val="800"/>
              </a:spcAft>
              <a:buFont typeface="+mj-lt"/>
              <a:buAutoNum type="arabicPeriod"/>
            </a:pPr>
            <a:r>
              <a:rPr lang="en-US" sz="1400" dirty="0">
                <a:latin typeface="Arial" panose="020B0604020202020204" pitchFamily="34" charset="0"/>
                <a:cs typeface="Arial" panose="020B0604020202020204" pitchFamily="34" charset="0"/>
              </a:rPr>
              <a:t>	</a:t>
            </a:r>
            <a:r>
              <a:rPr lang="en-US" sz="1400" dirty="0">
                <a:effectLst/>
                <a:latin typeface="Arial" panose="020B0604020202020204" pitchFamily="34" charset="0"/>
                <a:ea typeface="Calibri" panose="020F0502020204030204" pitchFamily="34" charset="0"/>
                <a:cs typeface="Arial" panose="020B0604020202020204" pitchFamily="34" charset="0"/>
              </a:rPr>
              <a:t>Entertainment District</a:t>
            </a:r>
          </a:p>
          <a:p>
            <a:pPr marL="742950" marR="0" lvl="1" indent="-285750">
              <a:lnSpc>
                <a:spcPct val="107000"/>
              </a:lnSpc>
              <a:spcBef>
                <a:spcPts val="0"/>
              </a:spcBef>
              <a:spcAft>
                <a:spcPts val="800"/>
              </a:spcAft>
              <a:buFont typeface="+mj-lt"/>
              <a:buAutoNum type="alphaLcPeriod"/>
            </a:pPr>
            <a:r>
              <a:rPr lang="en-US" sz="1400" b="1" i="1" dirty="0">
                <a:effectLst/>
                <a:latin typeface="Arial" panose="020B0604020202020204" pitchFamily="34" charset="0"/>
                <a:ea typeface="Calibri" panose="020F0502020204030204" pitchFamily="34" charset="0"/>
                <a:cs typeface="Arial" panose="020B0604020202020204" pitchFamily="34" charset="0"/>
              </a:rPr>
              <a:t>Zone 1: Entertainment Core</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800"/>
              </a:spcAft>
              <a:buFont typeface="+mj-lt"/>
              <a:buAutoNum type="alphaLcPeriod"/>
            </a:pPr>
            <a:r>
              <a:rPr lang="en-US" sz="1400" b="1" i="1" dirty="0">
                <a:effectLst/>
                <a:latin typeface="Arial" panose="020B0604020202020204" pitchFamily="34" charset="0"/>
                <a:ea typeface="Calibri" panose="020F0502020204030204" pitchFamily="34" charset="0"/>
                <a:cs typeface="Arial" panose="020B0604020202020204" pitchFamily="34" charset="0"/>
              </a:rPr>
              <a:t>Zone 2: Theater District</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800"/>
              </a:spcAft>
              <a:buFont typeface="+mj-lt"/>
              <a:buAutoNum type="alphaLcPeriod"/>
            </a:pPr>
            <a:r>
              <a:rPr lang="en-US" sz="1400" b="1" i="1" dirty="0">
                <a:effectLst/>
                <a:latin typeface="Arial" panose="020B0604020202020204" pitchFamily="34" charset="0"/>
                <a:ea typeface="Calibri" panose="020F0502020204030204" pitchFamily="34" charset="0"/>
                <a:cs typeface="Arial" panose="020B0604020202020204" pitchFamily="34" charset="0"/>
              </a:rPr>
              <a:t>Zone 3: Woodward North Corridor</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800"/>
              </a:spcAft>
              <a:buFont typeface="+mj-lt"/>
              <a:buAutoNum type="alphaLcPeriod"/>
              <a:tabLst>
                <a:tab pos="1371600" algn="l"/>
              </a:tabLst>
            </a:pPr>
            <a:r>
              <a:rPr lang="en-US" sz="1400" b="1" i="1" dirty="0">
                <a:effectLst/>
                <a:latin typeface="Arial" panose="020B0604020202020204" pitchFamily="34" charset="0"/>
                <a:ea typeface="Calibri" panose="020F0502020204030204" pitchFamily="34" charset="0"/>
                <a:cs typeface="Arial" panose="020B0604020202020204" pitchFamily="34" charset="0"/>
              </a:rPr>
              <a:t>Zone 4: Entertainment Buffer.</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mj-lt"/>
              <a:buAutoNum type="arabicPeriod"/>
              <a:tabLst>
                <a:tab pos="800100" algn="l"/>
                <a:tab pos="1371600" algn="l"/>
              </a:tabLst>
            </a:pPr>
            <a:r>
              <a:rPr lang="en-US" sz="1400" dirty="0">
                <a:effectLst/>
                <a:latin typeface="Arial" panose="020B0604020202020204" pitchFamily="34" charset="0"/>
                <a:ea typeface="Calibri" panose="020F0502020204030204" pitchFamily="34" charset="0"/>
                <a:cs typeface="Arial" panose="020B0604020202020204" pitchFamily="34" charset="0"/>
              </a:rPr>
              <a:t>Other Overlay Districts: </a:t>
            </a:r>
            <a:r>
              <a:rPr lang="en-US" sz="1400" b="1" i="1" dirty="0">
                <a:effectLst/>
                <a:latin typeface="Arial" panose="020B0604020202020204" pitchFamily="34" charset="0"/>
                <a:ea typeface="Calibri" panose="020F0502020204030204" pitchFamily="34" charset="0"/>
                <a:cs typeface="Arial" panose="020B0604020202020204" pitchFamily="34" charset="0"/>
              </a:rPr>
              <a:t>PD, PC, PCA, TMSO, SD3, SD5</a:t>
            </a:r>
          </a:p>
          <a:p>
            <a:pPr marL="342900" marR="0" lvl="0" indent="-342900">
              <a:lnSpc>
                <a:spcPct val="107000"/>
              </a:lnSpc>
              <a:spcBef>
                <a:spcPts val="0"/>
              </a:spcBef>
              <a:spcAft>
                <a:spcPts val="800"/>
              </a:spcAft>
              <a:buFont typeface="+mj-lt"/>
              <a:buAutoNum type="arabicPeriod"/>
              <a:tabLst>
                <a:tab pos="800100" algn="l"/>
                <a:tab pos="1371600" algn="l"/>
              </a:tabLst>
            </a:pPr>
            <a:r>
              <a:rPr lang="en-US" sz="1400" dirty="0">
                <a:effectLst/>
                <a:latin typeface="Arial" panose="020B0604020202020204" pitchFamily="34" charset="0"/>
                <a:ea typeface="Calibri" panose="020F0502020204030204" pitchFamily="34" charset="0"/>
                <a:cs typeface="Arial" panose="020B0604020202020204" pitchFamily="34" charset="0"/>
              </a:rPr>
              <a:t>Density Sign District</a:t>
            </a:r>
          </a:p>
          <a:p>
            <a:pPr marL="742950" marR="0" lvl="1" indent="-285750">
              <a:lnSpc>
                <a:spcPct val="107000"/>
              </a:lnSpc>
              <a:spcBef>
                <a:spcPts val="0"/>
              </a:spcBef>
              <a:spcAft>
                <a:spcPts val="600"/>
              </a:spcAft>
              <a:buFont typeface="+mj-lt"/>
              <a:buAutoNum type="alphaLcPeriod"/>
              <a:tabLst>
                <a:tab pos="1371600" algn="l"/>
              </a:tabLst>
            </a:pPr>
            <a:r>
              <a:rPr lang="en-US" sz="1400" b="1" i="1" dirty="0">
                <a:effectLst/>
                <a:latin typeface="Arial" panose="020B0604020202020204" pitchFamily="34" charset="0"/>
                <a:ea typeface="Calibri" panose="020F0502020204030204" pitchFamily="34" charset="0"/>
                <a:cs typeface="Arial" panose="020B0604020202020204" pitchFamily="34" charset="0"/>
              </a:rPr>
              <a:t>Low-density commercial/institutional</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600"/>
              </a:spcAft>
              <a:buFont typeface="+mj-lt"/>
              <a:buAutoNum type="alphaLcPeriod"/>
              <a:tabLst>
                <a:tab pos="944880" algn="l"/>
                <a:tab pos="1371600" algn="l"/>
              </a:tabLst>
            </a:pPr>
            <a:r>
              <a:rPr lang="en-US" sz="1400" b="1" i="1" dirty="0">
                <a:effectLst/>
                <a:latin typeface="Arial" panose="020B0604020202020204" pitchFamily="34" charset="0"/>
                <a:ea typeface="Calibri" panose="020F0502020204030204" pitchFamily="34" charset="0"/>
                <a:cs typeface="Arial" panose="020B0604020202020204" pitchFamily="34" charset="0"/>
              </a:rPr>
              <a:t>High-density residential/mixed use</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600"/>
              </a:spcAft>
              <a:buFont typeface="+mj-lt"/>
              <a:buAutoNum type="alphaLcPeriod"/>
              <a:tabLst>
                <a:tab pos="944880" algn="l"/>
                <a:tab pos="1371600" algn="l"/>
              </a:tabLst>
            </a:pPr>
            <a:r>
              <a:rPr lang="en-US" sz="1400" b="1" i="1" dirty="0">
                <a:effectLst/>
                <a:latin typeface="Arial" panose="020B0604020202020204" pitchFamily="34" charset="0"/>
                <a:ea typeface="Calibri" panose="020F0502020204030204" pitchFamily="34" charset="0"/>
                <a:cs typeface="Arial" panose="020B0604020202020204" pitchFamily="34" charset="0"/>
              </a:rPr>
              <a:t>High-density commercial/industrial</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800"/>
              </a:spcAft>
              <a:buFont typeface="+mj-lt"/>
              <a:buAutoNum type="alphaLcPeriod"/>
              <a:tabLst>
                <a:tab pos="944880" algn="l"/>
                <a:tab pos="1371600" algn="l"/>
              </a:tabLst>
            </a:pPr>
            <a:r>
              <a:rPr lang="en-US" sz="1400" b="1" i="1" dirty="0">
                <a:effectLst/>
                <a:latin typeface="Arial" panose="020B0604020202020204" pitchFamily="34" charset="0"/>
                <a:ea typeface="Calibri" panose="020F0502020204030204" pitchFamily="34" charset="0"/>
                <a:cs typeface="Arial" panose="020B0604020202020204" pitchFamily="34" charset="0"/>
              </a:rPr>
              <a:t>Low-density residential</a:t>
            </a:r>
          </a:p>
          <a:p>
            <a:pPr marL="742950" marR="0" lvl="1" indent="-285750">
              <a:lnSpc>
                <a:spcPct val="107000"/>
              </a:lnSpc>
              <a:spcBef>
                <a:spcPts val="0"/>
              </a:spcBef>
              <a:spcAft>
                <a:spcPts val="800"/>
              </a:spcAft>
              <a:buFont typeface="+mj-lt"/>
              <a:buAutoNum type="alphaLcPeriod"/>
              <a:tabLst>
                <a:tab pos="944880" algn="l"/>
                <a:tab pos="1371600" algn="l"/>
              </a:tabLst>
            </a:pPr>
            <a:r>
              <a:rPr lang="en-US" sz="1400" b="1" i="1" dirty="0">
                <a:latin typeface="Arial" panose="020B0604020202020204" pitchFamily="34" charset="0"/>
                <a:ea typeface="Calibri" panose="020F0502020204030204" pitchFamily="34" charset="0"/>
                <a:cs typeface="Arial" panose="020B0604020202020204" pitchFamily="34" charset="0"/>
              </a:rPr>
              <a:t>Recreational Space</a:t>
            </a:r>
            <a:endParaRPr lang="en-US" sz="14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07057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A6650-6E5E-402A-8520-244F70EC1B1C}"/>
              </a:ext>
            </a:extLst>
          </p:cNvPr>
          <p:cNvSpPr>
            <a:spLocks noGrp="1"/>
          </p:cNvSpPr>
          <p:nvPr>
            <p:ph type="title"/>
          </p:nvPr>
        </p:nvSpPr>
        <p:spPr>
          <a:xfrm>
            <a:off x="311700" y="445024"/>
            <a:ext cx="8520600" cy="914437"/>
          </a:xfrm>
        </p:spPr>
        <p:txBody>
          <a:bodyPr>
            <a:noAutofit/>
          </a:bodyPr>
          <a:lstStyle/>
          <a:p>
            <a:pPr algn="ctr"/>
            <a:r>
              <a:rPr lang="en-US" sz="2400" b="1" dirty="0"/>
              <a:t>Adjustments to processes and requirements</a:t>
            </a:r>
          </a:p>
        </p:txBody>
      </p:sp>
      <p:sp>
        <p:nvSpPr>
          <p:cNvPr id="3" name="Text Placeholder 2">
            <a:extLst>
              <a:ext uri="{FF2B5EF4-FFF2-40B4-BE49-F238E27FC236}">
                <a16:creationId xmlns:a16="http://schemas.microsoft.com/office/drawing/2014/main" id="{DAF2EA52-9E15-433D-9067-B6F75DDEC631}"/>
              </a:ext>
            </a:extLst>
          </p:cNvPr>
          <p:cNvSpPr>
            <a:spLocks noGrp="1"/>
          </p:cNvSpPr>
          <p:nvPr>
            <p:ph type="body" idx="1"/>
          </p:nvPr>
        </p:nvSpPr>
        <p:spPr>
          <a:xfrm>
            <a:off x="311700" y="1116701"/>
            <a:ext cx="8520600" cy="3843717"/>
          </a:xfrm>
        </p:spPr>
        <p:txBody>
          <a:bodyPr/>
          <a:lstStyle/>
          <a:p>
            <a:pPr marL="495300" indent="-342900">
              <a:buFont typeface="+mj-lt"/>
              <a:buAutoNum type="arabicPeriod"/>
            </a:pPr>
            <a:r>
              <a:rPr lang="en-US" dirty="0"/>
              <a:t>Non-Conforming Signs will have a 10-Year Amortization period</a:t>
            </a:r>
          </a:p>
          <a:p>
            <a:pPr marL="152400" indent="0">
              <a:buNone/>
            </a:pPr>
            <a:endParaRPr lang="en-US" dirty="0"/>
          </a:p>
          <a:p>
            <a:pPr marL="525780" indent="-342900">
              <a:lnSpc>
                <a:spcPct val="100000"/>
              </a:lnSpc>
              <a:buFont typeface="+mj-lt"/>
              <a:buAutoNum type="arabicPeriod"/>
            </a:pPr>
            <a:r>
              <a:rPr lang="en-US" dirty="0"/>
              <a:t>No more than one Temporary Sign may be permitted on any one premises at any one time, except for multi-tenant building which allows for one temporary sing per tenant.</a:t>
            </a:r>
          </a:p>
          <a:p>
            <a:pPr marL="152400" indent="0">
              <a:buNone/>
            </a:pPr>
            <a:r>
              <a:rPr lang="en-US" dirty="0"/>
              <a:t>	</a:t>
            </a:r>
          </a:p>
        </p:txBody>
      </p:sp>
    </p:spTree>
    <p:extLst>
      <p:ext uri="{BB962C8B-B14F-4D97-AF65-F5344CB8AC3E}">
        <p14:creationId xmlns:p14="http://schemas.microsoft.com/office/powerpoint/2010/main" val="1618692138"/>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TM04033937[[fn=Vapor Trail]]</Template>
  <TotalTime>1597</TotalTime>
  <Words>968</Words>
  <Application>Microsoft Office PowerPoint</Application>
  <PresentationFormat>On-screen Show (16:9)</PresentationFormat>
  <Paragraphs>103</Paragraphs>
  <Slides>18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Montserrat Black</vt:lpstr>
      <vt:lpstr>Century Gothic</vt:lpstr>
      <vt:lpstr>Wingdings</vt:lpstr>
      <vt:lpstr>Bahnschrift SemiBold SemiConden</vt:lpstr>
      <vt:lpstr>Vapor Trail</vt:lpstr>
      <vt:lpstr>Advertisement And Signs Ordinance Seminar</vt:lpstr>
      <vt:lpstr>SESSION OVERVIEW AND HIGHLIGHTS</vt:lpstr>
      <vt:lpstr>INTRODUCTION &amp; REVIEW OF MAJOR PROCESS CHANGES  </vt:lpstr>
      <vt:lpstr>Adjustments to processes and requirements</vt:lpstr>
      <vt:lpstr>Adjustments to processes and requirements</vt:lpstr>
      <vt:lpstr>Adjustments to processes and requirements</vt:lpstr>
      <vt:lpstr>Adjustments to processes and requirements</vt:lpstr>
      <vt:lpstr>Adjustments to processes and requirements</vt:lpstr>
      <vt:lpstr>Adjustments to processes and requirements</vt:lpstr>
      <vt:lpstr>PowerPoint Presentation</vt:lpstr>
      <vt:lpstr>INTRODUCTION &amp; REVIEW OF MAJOR PROCESS CHANGES  </vt:lpstr>
      <vt:lpstr>SPECIAL DISTRICTS AND OVERLAY REVIEW</vt:lpstr>
      <vt:lpstr>SPECIAL DISTRICTS AND OVERLAY REVIEW</vt:lpstr>
      <vt:lpstr>HISTORIC DISTRICT REQUIREMENTS AND REVIEW</vt:lpstr>
      <vt:lpstr>HISTORIC DISTRICT REQUIREMENTS AND REVIEW</vt:lpstr>
      <vt:lpstr>CITY PLANNING COMMISSION &amp; CITY COUNCIL REVIEW PROCESS</vt:lpstr>
      <vt:lpstr>CITY PLANNING COMMISSION &amp; CITY COUNCIL REVIEW PROCESS</vt:lpstr>
      <vt:lpstr>Q&amp;A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Advertisement And Signs Ordinance Webinar</dc:title>
  <dc:creator>eric johnson</dc:creator>
  <cp:lastModifiedBy>eric johnson</cp:lastModifiedBy>
  <cp:revision>70</cp:revision>
  <dcterms:modified xsi:type="dcterms:W3CDTF">2020-11-19T16:15:21Z</dcterms:modified>
</cp:coreProperties>
</file>