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ca-prod.accela.com/Detro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Bseedbuildings@detroitmi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ca-prod.accela.com/Detroi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28385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</a:rPr>
              <a:t>Construction Division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95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33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135081"/>
            <a:ext cx="10571998" cy="166783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City of Detroit Sign Process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71933"/>
            <a:ext cx="10554574" cy="3707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When a contractor is pulling a Sign permit, they:</a:t>
            </a:r>
          </a:p>
          <a:p>
            <a:pPr lvl="1"/>
            <a:r>
              <a:rPr lang="en-US" dirty="0"/>
              <a:t>Must be licensed or registered with the City of Detroit  as a Sign Erector and/or an Electrical Sign Specialist contractor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To create your online account, go to: 	</a:t>
            </a:r>
            <a:r>
              <a:rPr lang="en-US" dirty="0">
                <a:hlinkClick r:id="rId2"/>
              </a:rPr>
              <a:t>https://aca-prod.accela.com/Detroit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7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D2677-6434-44F5-921A-17AD94176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218209"/>
            <a:ext cx="10571998" cy="1267691"/>
          </a:xfrm>
        </p:spPr>
        <p:txBody>
          <a:bodyPr/>
          <a:lstStyle/>
          <a:p>
            <a:pPr algn="ctr"/>
            <a:r>
              <a:rPr lang="en-US" dirty="0"/>
              <a:t>How to obtain a Sign Erector License </a:t>
            </a:r>
            <a:br>
              <a:rPr lang="en-US" dirty="0"/>
            </a:br>
            <a:r>
              <a:rPr lang="en-US" dirty="0"/>
              <a:t>with the City of Detroit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D8503-CF15-47D7-AF3A-9FC891EC4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759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Prospective sign erectors must provide a Bond of $5,000.00 recorded with the City of Detroit Law Department.  </a:t>
            </a:r>
          </a:p>
          <a:p>
            <a:pPr marL="0" indent="0">
              <a:buNone/>
            </a:pPr>
            <a:r>
              <a:rPr lang="en-US" dirty="0"/>
              <a:t>Once your bond is recorded:</a:t>
            </a:r>
          </a:p>
          <a:p>
            <a:pPr lvl="1"/>
            <a:r>
              <a:rPr lang="en-US" dirty="0"/>
              <a:t> Submit  the bond to BSEED Construction Division</a:t>
            </a:r>
          </a:p>
          <a:p>
            <a:pPr lvl="1"/>
            <a:r>
              <a:rPr lang="en-US" dirty="0"/>
              <a:t>Complete a Sign Erector Examination application</a:t>
            </a:r>
          </a:p>
          <a:p>
            <a:pPr lvl="1"/>
            <a:r>
              <a:rPr lang="en-US" dirty="0"/>
              <a:t>Pay the required examination fee</a:t>
            </a:r>
          </a:p>
          <a:p>
            <a:pPr lvl="1"/>
            <a:r>
              <a:rPr lang="en-US" dirty="0"/>
              <a:t>Arrangements can be made by email to the Attn:  </a:t>
            </a:r>
            <a:r>
              <a:rPr lang="en-US" dirty="0">
                <a:hlinkClick r:id="rId2"/>
              </a:rPr>
              <a:t>Bseedbuildings@detroitmi.gov</a:t>
            </a:r>
            <a:endParaRPr lang="en-US" dirty="0"/>
          </a:p>
          <a:p>
            <a:r>
              <a:rPr lang="en-US" dirty="0"/>
              <a:t>Testing is conducted on the 2</a:t>
            </a:r>
            <a:r>
              <a:rPr lang="en-US" baseline="30000" dirty="0"/>
              <a:t>nd</a:t>
            </a:r>
            <a:r>
              <a:rPr lang="en-US" dirty="0"/>
              <a:t> Tuesday of each month by appointment only</a:t>
            </a:r>
          </a:p>
          <a:p>
            <a:r>
              <a:rPr lang="en-US" dirty="0"/>
              <a:t>The test consists of  20 multiple choice questions with a minimum passing score of 70%</a:t>
            </a:r>
          </a:p>
          <a:p>
            <a:pPr marL="0" indent="0">
              <a:buNone/>
            </a:pPr>
            <a:r>
              <a:rPr lang="en-US" dirty="0"/>
              <a:t>Once you have passed the examination, you must: </a:t>
            </a:r>
          </a:p>
          <a:p>
            <a:pPr lvl="1"/>
            <a:r>
              <a:rPr lang="en-US" dirty="0"/>
              <a:t>Complete the Sign Erector license application and submit a government-issued ID</a:t>
            </a:r>
          </a:p>
          <a:p>
            <a:pPr lvl="1"/>
            <a:r>
              <a:rPr lang="en-US" dirty="0"/>
              <a:t>Pay the requisite license fee and the license will be issued </a:t>
            </a:r>
          </a:p>
        </p:txBody>
      </p:sp>
    </p:spTree>
    <p:extLst>
      <p:ext uri="{BB962C8B-B14F-4D97-AF65-F5344CB8AC3E}">
        <p14:creationId xmlns:p14="http://schemas.microsoft.com/office/powerpoint/2010/main" val="209755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DE9D8-9E7E-4E2B-ABEC-8D0012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73" y="311727"/>
            <a:ext cx="11804071" cy="1288473"/>
          </a:xfrm>
        </p:spPr>
        <p:txBody>
          <a:bodyPr/>
          <a:lstStyle/>
          <a:p>
            <a:pPr algn="ctr"/>
            <a:r>
              <a:rPr lang="en-US" dirty="0"/>
              <a:t>How to Register your State of Michigan (SoM)  Electrical Sign Specialty Contractor license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B61F0-AD27-42C4-B3BA-8DCC012AC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30468"/>
          </a:xfrm>
        </p:spPr>
        <p:txBody>
          <a:bodyPr/>
          <a:lstStyle/>
          <a:p>
            <a:r>
              <a:rPr lang="en-US" dirty="0"/>
              <a:t>Create an application to register your SoM Sign Specialist license with the City</a:t>
            </a:r>
          </a:p>
          <a:p>
            <a:r>
              <a:rPr lang="en-US" dirty="0"/>
              <a:t>After approved, apply for an Electrical Sign Specialty contractor registration </a:t>
            </a:r>
          </a:p>
          <a:p>
            <a:r>
              <a:rPr lang="en-US" dirty="0"/>
              <a:t>Required Documentation: </a:t>
            </a:r>
          </a:p>
          <a:p>
            <a:pPr lvl="1"/>
            <a:r>
              <a:rPr lang="en-US" dirty="0"/>
              <a:t>Provide a copy of your current and valid State of Michigan Sign Specialist and Electrical Sign Specialty contractor licenses</a:t>
            </a:r>
          </a:p>
          <a:p>
            <a:pPr lvl="1"/>
            <a:r>
              <a:rPr lang="en-US" dirty="0"/>
              <a:t>Submit valid ID</a:t>
            </a:r>
          </a:p>
          <a:p>
            <a:r>
              <a:rPr lang="en-US" dirty="0"/>
              <a:t>Pay the registration Fee of $55.00 </a:t>
            </a:r>
          </a:p>
          <a:p>
            <a:r>
              <a:rPr lang="en-US" dirty="0"/>
              <a:t>Registration is complete  and you may now pull a permit.</a:t>
            </a:r>
          </a:p>
        </p:txBody>
      </p:sp>
    </p:spTree>
    <p:extLst>
      <p:ext uri="{BB962C8B-B14F-4D97-AF65-F5344CB8AC3E}">
        <p14:creationId xmlns:p14="http://schemas.microsoft.com/office/powerpoint/2010/main" val="277529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A4A2-D41D-4764-90F4-29EE8825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Congratulations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25D11-E49D-4F74-B936-7885BB275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You may now apply for a sign permit with the City of Detroit.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Login at </a:t>
            </a:r>
            <a:r>
              <a:rPr lang="en-US" dirty="0">
                <a:hlinkClick r:id="rId2"/>
              </a:rPr>
              <a:t>https://aca-prod.Accela.com/Detroit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07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4C1BB-F5AF-458B-A6E4-111E4B543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Inspection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61F4D-ED12-489A-8172-32DF6470A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Sign permit has been issued. </a:t>
            </a:r>
          </a:p>
          <a:p>
            <a:r>
              <a:rPr lang="en-US" dirty="0"/>
              <a:t>Arrange for an inspection: </a:t>
            </a:r>
          </a:p>
          <a:p>
            <a:pPr lvl="1"/>
            <a:r>
              <a:rPr lang="en-US" dirty="0"/>
              <a:t>Online or contacting BSEED Construction Division </a:t>
            </a:r>
          </a:p>
          <a:p>
            <a:r>
              <a:rPr lang="en-US" dirty="0"/>
              <a:t>Once all work is completed and inspected in accordance with the approved sign permit a Certificate of Acceptance will be issued by the Department to the permit holder</a:t>
            </a:r>
          </a:p>
          <a:p>
            <a:r>
              <a:rPr lang="en-US" dirty="0"/>
              <a:t>The sign will be licensed accordingly, and the annual reinspection will be scheduled with the Property Maintenance Division.</a:t>
            </a:r>
          </a:p>
          <a:p>
            <a:r>
              <a:rPr lang="en-US" dirty="0"/>
              <a:t>It is the property owner's responsibility to regularly renew their sign license in accordance with the 2019 Detroit City Code Sign Ordinance. </a:t>
            </a:r>
          </a:p>
        </p:txBody>
      </p:sp>
    </p:spTree>
    <p:extLst>
      <p:ext uri="{BB962C8B-B14F-4D97-AF65-F5344CB8AC3E}">
        <p14:creationId xmlns:p14="http://schemas.microsoft.com/office/powerpoint/2010/main" val="120251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354</TotalTime>
  <Words>393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 </vt:lpstr>
      <vt:lpstr>City of Detroit Sign Process </vt:lpstr>
      <vt:lpstr>How to obtain a Sign Erector License  with the City of Detroit</vt:lpstr>
      <vt:lpstr>How to Register your State of Michigan (SoM)  Electrical Sign Specialty Contractor license </vt:lpstr>
      <vt:lpstr>Congratulations </vt:lpstr>
      <vt:lpstr>Inspection Process</vt:lpstr>
    </vt:vector>
  </TitlesOfParts>
  <Company>City of Detroit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Randy Hargraves</dc:creator>
  <cp:lastModifiedBy>Randy Hargraves</cp:lastModifiedBy>
  <cp:revision>32</cp:revision>
  <dcterms:created xsi:type="dcterms:W3CDTF">2020-03-05T16:55:51Z</dcterms:created>
  <dcterms:modified xsi:type="dcterms:W3CDTF">2020-11-17T20:17:43Z</dcterms:modified>
</cp:coreProperties>
</file>