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9" r:id="rId4"/>
    <p:sldId id="260" r:id="rId5"/>
    <p:sldId id="267" r:id="rId6"/>
    <p:sldId id="268" r:id="rId7"/>
    <p:sldId id="272" r:id="rId8"/>
    <p:sldId id="273" r:id="rId9"/>
    <p:sldId id="270" r:id="rId10"/>
    <p:sldId id="25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stavo Serratos" initials="GS" lastIdx="1" clrIdx="0">
    <p:extLst>
      <p:ext uri="{19B8F6BF-5375-455C-9EA6-DF929625EA0E}">
        <p15:presenceInfo xmlns:p15="http://schemas.microsoft.com/office/powerpoint/2012/main" userId="S-1-5-21-3607713958-4196250548-2859345303-337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32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31T11:53:34.756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2B23-3D81-413A-994B-C80B2062782E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10F-44D0-497C-A3E7-15D24262590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641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2B23-3D81-413A-994B-C80B2062782E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10F-44D0-497C-A3E7-15D24262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2B23-3D81-413A-994B-C80B2062782E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10F-44D0-497C-A3E7-15D24262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29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2B23-3D81-413A-994B-C80B2062782E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10F-44D0-497C-A3E7-15D24262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3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2B23-3D81-413A-994B-C80B2062782E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10F-44D0-497C-A3E7-15D24262590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370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2B23-3D81-413A-994B-C80B2062782E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10F-44D0-497C-A3E7-15D24262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64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2B23-3D81-413A-994B-C80B2062782E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10F-44D0-497C-A3E7-15D24262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24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2B23-3D81-413A-994B-C80B2062782E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10F-44D0-497C-A3E7-15D24262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7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2B23-3D81-413A-994B-C80B2062782E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10F-44D0-497C-A3E7-15D24262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0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FD72B23-3D81-413A-994B-C80B2062782E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E2910F-44D0-497C-A3E7-15D24262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7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2B23-3D81-413A-994B-C80B2062782E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2910F-44D0-497C-A3E7-15D24262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7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FD72B23-3D81-413A-994B-C80B2062782E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DE2910F-44D0-497C-A3E7-15D24262590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58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serratosg@detroitmi.go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92" y="1124738"/>
            <a:ext cx="11010578" cy="1325563"/>
          </a:xfrm>
        </p:spPr>
        <p:txBody>
          <a:bodyPr>
            <a:noAutofit/>
          </a:bodyPr>
          <a:lstStyle/>
          <a:p>
            <a:pPr algn="ctr"/>
            <a:r>
              <a:rPr lang="en-US" sz="6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 </a:t>
            </a:r>
            <a:r>
              <a:rPr lang="en-US" sz="6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Campau</a:t>
            </a:r>
            <a:r>
              <a:rPr lang="en-US" sz="6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Streetscape Project</a:t>
            </a:r>
            <a:br>
              <a:rPr lang="en-US" sz="6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6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9351" y="2682815"/>
            <a:ext cx="7579345" cy="2402351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Pre-Construction Update Meeting</a:t>
            </a:r>
          </a:p>
          <a:p>
            <a:pPr marL="0" indent="0" algn="ctr"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July 31, 2019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9825"/>
            <a:ext cx="60960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65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52097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Contact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Gustavo Serratos</a:t>
            </a:r>
          </a:p>
          <a:p>
            <a:pPr marL="0" indent="0" algn="ctr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Manager of Complete Streets</a:t>
            </a:r>
          </a:p>
          <a:p>
            <a:pPr marL="0" indent="0" algn="ctr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serratosg@detroitmi.gov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313-236-9522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19825"/>
            <a:ext cx="60960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3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2" y="0"/>
            <a:ext cx="12122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39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2110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4234" y="4166558"/>
            <a:ext cx="707366" cy="258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234" y="4056019"/>
            <a:ext cx="3622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Proposed Construction 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6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2135" y="751938"/>
            <a:ext cx="5497830" cy="1027847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 smtClean="0"/>
              <a:t>Detour Phase 1</a:t>
            </a:r>
            <a:endParaRPr lang="en-US" sz="4400" u="sng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645" y="0"/>
            <a:ext cx="6886575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35362" y="4216162"/>
            <a:ext cx="1521989" cy="228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21875" y="4181412"/>
            <a:ext cx="57150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345722" y="2049267"/>
            <a:ext cx="25879" cy="57316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618533" y="4272073"/>
            <a:ext cx="57150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022032" y="4330462"/>
            <a:ext cx="57150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990887" y="4411536"/>
            <a:ext cx="402745" cy="2282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043743" y="719589"/>
            <a:ext cx="524952" cy="115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124811" y="902835"/>
            <a:ext cx="33785" cy="52542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271638" y="4618009"/>
            <a:ext cx="138023" cy="13802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3990888" y="4267422"/>
            <a:ext cx="609687" cy="13719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006982" y="4211688"/>
            <a:ext cx="467534" cy="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7422672" y="2430318"/>
            <a:ext cx="1619250" cy="209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9359660" y="2335848"/>
            <a:ext cx="2199736" cy="37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1 Construction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946547" y="3210010"/>
            <a:ext cx="57150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464435" y="3036035"/>
            <a:ext cx="2199736" cy="37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Detour Route</a:t>
            </a: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1659465" y="4181412"/>
            <a:ext cx="467534" cy="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735362" y="4541808"/>
            <a:ext cx="403465" cy="15240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327669" y="4267422"/>
            <a:ext cx="474275" cy="335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75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2135" y="751938"/>
            <a:ext cx="5497830" cy="1027847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 smtClean="0"/>
              <a:t>Detour Phase 2</a:t>
            </a:r>
            <a:endParaRPr lang="en-US" sz="4400" u="sng" dirty="0"/>
          </a:p>
        </p:txBody>
      </p:sp>
      <p:sp>
        <p:nvSpPr>
          <p:cNvPr id="45" name="Rectangle 44"/>
          <p:cNvSpPr/>
          <p:nvPr/>
        </p:nvSpPr>
        <p:spPr>
          <a:xfrm>
            <a:off x="7422672" y="2430318"/>
            <a:ext cx="1619250" cy="209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9359660" y="2335848"/>
            <a:ext cx="2199736" cy="37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2 Construction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946547" y="3210010"/>
            <a:ext cx="57150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464435" y="3036035"/>
            <a:ext cx="2199736" cy="37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Posted Detour Route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228" y="-50680"/>
            <a:ext cx="7229475" cy="690868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1768416" y="4781550"/>
            <a:ext cx="3378978" cy="739140"/>
          </a:xfrm>
          <a:custGeom>
            <a:avLst/>
            <a:gdLst>
              <a:gd name="connsiteX0" fmla="*/ 7620 w 2872740"/>
              <a:gd name="connsiteY0" fmla="*/ 0 h 662940"/>
              <a:gd name="connsiteX1" fmla="*/ 0 w 2872740"/>
              <a:gd name="connsiteY1" fmla="*/ 510540 h 662940"/>
              <a:gd name="connsiteX2" fmla="*/ 1310640 w 2872740"/>
              <a:gd name="connsiteY2" fmla="*/ 548640 h 662940"/>
              <a:gd name="connsiteX3" fmla="*/ 1310640 w 2872740"/>
              <a:gd name="connsiteY3" fmla="*/ 662940 h 662940"/>
              <a:gd name="connsiteX4" fmla="*/ 1714500 w 2872740"/>
              <a:gd name="connsiteY4" fmla="*/ 662940 h 662940"/>
              <a:gd name="connsiteX5" fmla="*/ 1714500 w 2872740"/>
              <a:gd name="connsiteY5" fmla="*/ 556260 h 662940"/>
              <a:gd name="connsiteX6" fmla="*/ 2865120 w 2872740"/>
              <a:gd name="connsiteY6" fmla="*/ 548640 h 662940"/>
              <a:gd name="connsiteX7" fmla="*/ 2872740 w 2872740"/>
              <a:gd name="connsiteY7" fmla="*/ 76200 h 662940"/>
              <a:gd name="connsiteX8" fmla="*/ 7620 w 2872740"/>
              <a:gd name="connsiteY8" fmla="*/ 0 h 6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2740" h="662940">
                <a:moveTo>
                  <a:pt x="7620" y="0"/>
                </a:moveTo>
                <a:lnTo>
                  <a:pt x="0" y="510540"/>
                </a:lnTo>
                <a:lnTo>
                  <a:pt x="1310640" y="548640"/>
                </a:lnTo>
                <a:lnTo>
                  <a:pt x="1310640" y="662940"/>
                </a:lnTo>
                <a:lnTo>
                  <a:pt x="1714500" y="662940"/>
                </a:lnTo>
                <a:lnTo>
                  <a:pt x="1714500" y="556260"/>
                </a:lnTo>
                <a:lnTo>
                  <a:pt x="2865120" y="548640"/>
                </a:lnTo>
                <a:lnTo>
                  <a:pt x="2872740" y="76200"/>
                </a:lnTo>
                <a:lnTo>
                  <a:pt x="762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299296" y="4508560"/>
            <a:ext cx="46748" cy="44311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313146" y="3121145"/>
            <a:ext cx="1" cy="46805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216131" y="5282565"/>
            <a:ext cx="182762" cy="23812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442614" y="4730115"/>
            <a:ext cx="58953" cy="55245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5404094" y="3011183"/>
            <a:ext cx="1" cy="55245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221318" y="1303381"/>
            <a:ext cx="1" cy="46805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322670" y="1250114"/>
            <a:ext cx="1" cy="55245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36776" y="1250114"/>
            <a:ext cx="1" cy="46805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642611" y="1210904"/>
            <a:ext cx="1" cy="55245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2339340" y="410657"/>
            <a:ext cx="575309" cy="2749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2312569" y="529053"/>
            <a:ext cx="602080" cy="381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21343" y="3895366"/>
            <a:ext cx="1" cy="46805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724558" y="3785990"/>
            <a:ext cx="1" cy="55245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11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2135" y="751938"/>
            <a:ext cx="5497830" cy="1027847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 smtClean="0"/>
              <a:t>Detour Phase 3</a:t>
            </a:r>
            <a:endParaRPr lang="en-US" sz="4400" u="sng" dirty="0"/>
          </a:p>
        </p:txBody>
      </p:sp>
      <p:sp>
        <p:nvSpPr>
          <p:cNvPr id="45" name="Rectangle 44"/>
          <p:cNvSpPr/>
          <p:nvPr/>
        </p:nvSpPr>
        <p:spPr>
          <a:xfrm>
            <a:off x="7422672" y="2430318"/>
            <a:ext cx="1619250" cy="209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9359660" y="2335848"/>
            <a:ext cx="2199736" cy="37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3 Construction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946547" y="3210010"/>
            <a:ext cx="57150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464435" y="3036035"/>
            <a:ext cx="2199736" cy="37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Posted Detour Route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31" y="0"/>
            <a:ext cx="7000159" cy="69175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22429" y="1768346"/>
            <a:ext cx="1078303" cy="3273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779740" y="1932034"/>
            <a:ext cx="447314" cy="1860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637373" y="2162896"/>
            <a:ext cx="0" cy="53484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526176" y="3293962"/>
            <a:ext cx="0" cy="53484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896233" y="6496048"/>
            <a:ext cx="572216" cy="952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080511" y="6524624"/>
            <a:ext cx="572216" cy="952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817892" y="4707222"/>
            <a:ext cx="12668" cy="75336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717695" y="2678604"/>
            <a:ext cx="1" cy="73027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892029" y="2086423"/>
            <a:ext cx="447314" cy="1860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5865973" y="1950635"/>
            <a:ext cx="396104" cy="1949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5622799" y="2646953"/>
            <a:ext cx="1" cy="78347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717695" y="4677104"/>
            <a:ext cx="1" cy="78347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4983193" y="6429983"/>
            <a:ext cx="683103" cy="1783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2840789" y="6412149"/>
            <a:ext cx="683103" cy="1783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2637373" y="3210010"/>
            <a:ext cx="1881" cy="61879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2526176" y="2212873"/>
            <a:ext cx="1881" cy="61879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 flipV="1">
            <a:off x="1784884" y="1779785"/>
            <a:ext cx="396104" cy="1949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70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2135" y="751938"/>
            <a:ext cx="5497830" cy="1027847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 smtClean="0"/>
              <a:t>Detour Phase </a:t>
            </a:r>
            <a:r>
              <a:rPr lang="en-US" sz="4000" u="sng" dirty="0" smtClean="0"/>
              <a:t>4A</a:t>
            </a:r>
            <a:endParaRPr lang="en-US" sz="4400" u="sng" dirty="0"/>
          </a:p>
        </p:txBody>
      </p:sp>
      <p:sp>
        <p:nvSpPr>
          <p:cNvPr id="45" name="Rectangle 44"/>
          <p:cNvSpPr/>
          <p:nvPr/>
        </p:nvSpPr>
        <p:spPr>
          <a:xfrm>
            <a:off x="7422672" y="2430318"/>
            <a:ext cx="1619250" cy="209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9359660" y="2335848"/>
            <a:ext cx="2199736" cy="37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</a:t>
            </a:r>
            <a:r>
              <a:rPr lang="en-US" dirty="0" smtClean="0"/>
              <a:t>4 </a:t>
            </a:r>
            <a:r>
              <a:rPr lang="en-US" dirty="0" smtClean="0"/>
              <a:t>Construction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946547" y="3210010"/>
            <a:ext cx="57150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464435" y="3036035"/>
            <a:ext cx="2199736" cy="37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Detour Route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419836" y="1517073"/>
            <a:ext cx="33785" cy="52542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524611" y="3210010"/>
            <a:ext cx="18689" cy="52379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650412" y="3190790"/>
            <a:ext cx="7188" cy="54301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3556780" y="1499487"/>
            <a:ext cx="33426" cy="54301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323292" y="1193680"/>
            <a:ext cx="553258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2323292" y="1050805"/>
            <a:ext cx="486583" cy="804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723092" y="1161606"/>
            <a:ext cx="553258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723092" y="1018731"/>
            <a:ext cx="486583" cy="804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8645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32035" y="1146368"/>
            <a:ext cx="1411497" cy="28561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999721" y="1290434"/>
            <a:ext cx="553258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966383" y="1193680"/>
            <a:ext cx="486583" cy="804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178513" y="1379148"/>
            <a:ext cx="553258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145175" y="1282394"/>
            <a:ext cx="486583" cy="804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909888" y="6112174"/>
            <a:ext cx="553258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2876550" y="6015420"/>
            <a:ext cx="486583" cy="804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755768" y="2745749"/>
            <a:ext cx="19208" cy="55104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1845200" y="2745749"/>
            <a:ext cx="29608" cy="55104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089081" y="3182758"/>
            <a:ext cx="19208" cy="55104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4178513" y="3182758"/>
            <a:ext cx="29608" cy="55104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79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2135" y="751938"/>
            <a:ext cx="5497830" cy="1027847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 smtClean="0"/>
              <a:t>Detour Phase </a:t>
            </a:r>
            <a:r>
              <a:rPr lang="en-US" sz="4000" u="sng" dirty="0" smtClean="0"/>
              <a:t>4B</a:t>
            </a:r>
            <a:endParaRPr lang="en-US" sz="4400" u="sng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832215" y="4102220"/>
            <a:ext cx="57150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722066" y="4307637"/>
            <a:ext cx="402745" cy="2282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043743" y="719589"/>
            <a:ext cx="524952" cy="115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124811" y="902835"/>
            <a:ext cx="33785" cy="52542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262113" y="4313209"/>
            <a:ext cx="138023" cy="13802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4485737" y="4193111"/>
            <a:ext cx="639074" cy="3715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7422672" y="2430318"/>
            <a:ext cx="1619250" cy="209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9359660" y="2335848"/>
            <a:ext cx="2199736" cy="37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4 Construction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946547" y="3210010"/>
            <a:ext cx="57150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464435" y="3036035"/>
            <a:ext cx="2199736" cy="37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Posted Detour Route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28" y="0"/>
            <a:ext cx="6864156" cy="6858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59070" y="4483399"/>
            <a:ext cx="2144463" cy="3499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78188" y="4743450"/>
            <a:ext cx="57150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878188" y="4632385"/>
            <a:ext cx="467534" cy="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695809" y="2721792"/>
            <a:ext cx="1" cy="38306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580679" y="2708694"/>
            <a:ext cx="7773" cy="45189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553766" y="1236724"/>
            <a:ext cx="1" cy="38306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438636" y="1223626"/>
            <a:ext cx="7773" cy="45189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010890" y="1340988"/>
            <a:ext cx="1" cy="38306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895760" y="1327890"/>
            <a:ext cx="7773" cy="45189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126020" y="3663423"/>
            <a:ext cx="1" cy="38306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010890" y="3650325"/>
            <a:ext cx="7773" cy="45189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4156722" y="4632385"/>
            <a:ext cx="565344" cy="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214002" y="4743450"/>
            <a:ext cx="508064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2135" y="751938"/>
            <a:ext cx="5497830" cy="1027847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 smtClean="0"/>
              <a:t>Detour Phase 5</a:t>
            </a:r>
            <a:endParaRPr lang="en-US" sz="4400" u="sng" dirty="0"/>
          </a:p>
        </p:txBody>
      </p:sp>
      <p:sp>
        <p:nvSpPr>
          <p:cNvPr id="45" name="Rectangle 44"/>
          <p:cNvSpPr/>
          <p:nvPr/>
        </p:nvSpPr>
        <p:spPr>
          <a:xfrm>
            <a:off x="7422672" y="2430318"/>
            <a:ext cx="1619250" cy="209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9359660" y="2335848"/>
            <a:ext cx="2199736" cy="37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</a:t>
            </a:r>
            <a:r>
              <a:rPr lang="en-US" dirty="0"/>
              <a:t>5</a:t>
            </a:r>
            <a:r>
              <a:rPr lang="en-US" dirty="0" smtClean="0"/>
              <a:t> Construction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946547" y="3210010"/>
            <a:ext cx="57150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464435" y="3036035"/>
            <a:ext cx="2199736" cy="37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Detour Route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13"/>
            <a:ext cx="6305550" cy="68616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6210" y="4295955"/>
            <a:ext cx="1445284" cy="2600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419836" y="1517073"/>
            <a:ext cx="33785" cy="52542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524611" y="3210010"/>
            <a:ext cx="18689" cy="52379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650412" y="3190790"/>
            <a:ext cx="7188" cy="54301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3556780" y="1499487"/>
            <a:ext cx="33426" cy="54301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961592" y="4556005"/>
            <a:ext cx="553258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3961592" y="4413130"/>
            <a:ext cx="486583" cy="804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323292" y="1193680"/>
            <a:ext cx="553258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2323292" y="1050805"/>
            <a:ext cx="486583" cy="804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723092" y="1161606"/>
            <a:ext cx="553258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723092" y="1018731"/>
            <a:ext cx="486583" cy="804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26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171</TotalTime>
  <Words>76</Words>
  <Application>Microsoft Office PowerPoint</Application>
  <PresentationFormat>Widescreen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Times New Roman</vt:lpstr>
      <vt:lpstr>Retrospect</vt:lpstr>
      <vt:lpstr>Jos Campau Streetscape Project </vt:lpstr>
      <vt:lpstr>PowerPoint Presentation</vt:lpstr>
      <vt:lpstr>PowerPoint Presentation</vt:lpstr>
      <vt:lpstr>Detour Phase 1</vt:lpstr>
      <vt:lpstr>Detour Phase 2</vt:lpstr>
      <vt:lpstr>Detour Phase 3</vt:lpstr>
      <vt:lpstr>Detour Phase 4A</vt:lpstr>
      <vt:lpstr>Detour Phase 4B</vt:lpstr>
      <vt:lpstr>Detour Phase 5</vt:lpstr>
      <vt:lpstr>Project Contact</vt:lpstr>
    </vt:vector>
  </TitlesOfParts>
  <Company>City of Detroit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Bagley Streetscape Project</dc:title>
  <dc:creator>Gustavo Serratos</dc:creator>
  <cp:lastModifiedBy>Gustavo Serratos</cp:lastModifiedBy>
  <cp:revision>19</cp:revision>
  <cp:lastPrinted>2019-07-31T17:48:50Z</cp:lastPrinted>
  <dcterms:created xsi:type="dcterms:W3CDTF">2019-07-11T17:34:28Z</dcterms:created>
  <dcterms:modified xsi:type="dcterms:W3CDTF">2019-07-31T18:11:18Z</dcterms:modified>
</cp:coreProperties>
</file>