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5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3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7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8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6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2B23-3D81-413A-994B-C80B206278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910F-44D0-497C-A3E7-15D2426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erratosg@detroitmi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87" y="5726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u="sng" dirty="0" smtClean="0"/>
              <a:t>Bagley </a:t>
            </a:r>
            <a:r>
              <a:rPr lang="en-US" sz="7300" u="sng" dirty="0" smtClean="0"/>
              <a:t>Streetscape Project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87" y="197603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Pre-Construction Update </a:t>
            </a:r>
            <a:r>
              <a:rPr lang="en-US" sz="3600" dirty="0" smtClean="0"/>
              <a:t>Meeting</a:t>
            </a:r>
          </a:p>
          <a:p>
            <a:pPr marL="0" indent="0" algn="ctr">
              <a:buNone/>
            </a:pPr>
            <a:r>
              <a:rPr lang="en-US" sz="3600" dirty="0" smtClean="0"/>
              <a:t>July </a:t>
            </a:r>
            <a:r>
              <a:rPr lang="en-US" sz="3600" dirty="0" smtClean="0"/>
              <a:t>11, </a:t>
            </a:r>
            <a:r>
              <a:rPr lang="en-US" sz="3600" dirty="0" smtClean="0"/>
              <a:t>2019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912"/>
            <a:ext cx="609600" cy="63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229" y="3782843"/>
            <a:ext cx="4873198" cy="27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6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3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738"/>
            <a:ext cx="10399479" cy="65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Gustavo Serratos</a:t>
            </a:r>
          </a:p>
          <a:p>
            <a:pPr marL="0" indent="0" algn="ctr">
              <a:buNone/>
            </a:pPr>
            <a:r>
              <a:rPr lang="en-US" dirty="0" smtClean="0"/>
              <a:t>Project Manager of Complete Streets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serratosg@detroitmi.gov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313-236-9522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9825"/>
            <a:ext cx="6096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30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Bagley Streetscape Project </vt:lpstr>
      <vt:lpstr>PowerPoint Presentation</vt:lpstr>
      <vt:lpstr>PowerPoint Presentation</vt:lpstr>
      <vt:lpstr>Project Contact</vt:lpstr>
    </vt:vector>
  </TitlesOfParts>
  <Company>City of Detroit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Bagley Streetscape Project</dc:title>
  <dc:creator>Gustavo Serratos</dc:creator>
  <cp:lastModifiedBy>Gustavo Serratos</cp:lastModifiedBy>
  <cp:revision>3</cp:revision>
  <dcterms:created xsi:type="dcterms:W3CDTF">2019-07-11T17:34:28Z</dcterms:created>
  <dcterms:modified xsi:type="dcterms:W3CDTF">2019-07-11T18:16:32Z</dcterms:modified>
</cp:coreProperties>
</file>